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7610138" cy="9906000"/>
  <p:notesSz cx="6858000" cy="9144000"/>
  <p:defaultTextStyle>
    <a:defPPr>
      <a:defRPr lang="en-US"/>
    </a:defPPr>
    <a:lvl1pPr marL="0" algn="l" defTabSz="957648" rtl="0" eaLnBrk="1" latinLnBrk="0" hangingPunct="1">
      <a:defRPr sz="1885" kern="1200">
        <a:solidFill>
          <a:schemeClr val="tx1"/>
        </a:solidFill>
        <a:latin typeface="+mn-lt"/>
        <a:ea typeface="+mn-ea"/>
        <a:cs typeface="+mn-cs"/>
      </a:defRPr>
    </a:lvl1pPr>
    <a:lvl2pPr marL="478824" algn="l" defTabSz="957648" rtl="0" eaLnBrk="1" latinLnBrk="0" hangingPunct="1">
      <a:defRPr sz="1885" kern="1200">
        <a:solidFill>
          <a:schemeClr val="tx1"/>
        </a:solidFill>
        <a:latin typeface="+mn-lt"/>
        <a:ea typeface="+mn-ea"/>
        <a:cs typeface="+mn-cs"/>
      </a:defRPr>
    </a:lvl2pPr>
    <a:lvl3pPr marL="957648" algn="l" defTabSz="957648" rtl="0" eaLnBrk="1" latinLnBrk="0" hangingPunct="1">
      <a:defRPr sz="1885" kern="1200">
        <a:solidFill>
          <a:schemeClr val="tx1"/>
        </a:solidFill>
        <a:latin typeface="+mn-lt"/>
        <a:ea typeface="+mn-ea"/>
        <a:cs typeface="+mn-cs"/>
      </a:defRPr>
    </a:lvl3pPr>
    <a:lvl4pPr marL="1436472" algn="l" defTabSz="957648" rtl="0" eaLnBrk="1" latinLnBrk="0" hangingPunct="1">
      <a:defRPr sz="1885" kern="1200">
        <a:solidFill>
          <a:schemeClr val="tx1"/>
        </a:solidFill>
        <a:latin typeface="+mn-lt"/>
        <a:ea typeface="+mn-ea"/>
        <a:cs typeface="+mn-cs"/>
      </a:defRPr>
    </a:lvl4pPr>
    <a:lvl5pPr marL="1915296" algn="l" defTabSz="957648" rtl="0" eaLnBrk="1" latinLnBrk="0" hangingPunct="1">
      <a:defRPr sz="1885" kern="1200">
        <a:solidFill>
          <a:schemeClr val="tx1"/>
        </a:solidFill>
        <a:latin typeface="+mn-lt"/>
        <a:ea typeface="+mn-ea"/>
        <a:cs typeface="+mn-cs"/>
      </a:defRPr>
    </a:lvl5pPr>
    <a:lvl6pPr marL="2394120" algn="l" defTabSz="957648" rtl="0" eaLnBrk="1" latinLnBrk="0" hangingPunct="1">
      <a:defRPr sz="1885" kern="1200">
        <a:solidFill>
          <a:schemeClr val="tx1"/>
        </a:solidFill>
        <a:latin typeface="+mn-lt"/>
        <a:ea typeface="+mn-ea"/>
        <a:cs typeface="+mn-cs"/>
      </a:defRPr>
    </a:lvl6pPr>
    <a:lvl7pPr marL="2872944" algn="l" defTabSz="957648" rtl="0" eaLnBrk="1" latinLnBrk="0" hangingPunct="1">
      <a:defRPr sz="1885" kern="1200">
        <a:solidFill>
          <a:schemeClr val="tx1"/>
        </a:solidFill>
        <a:latin typeface="+mn-lt"/>
        <a:ea typeface="+mn-ea"/>
        <a:cs typeface="+mn-cs"/>
      </a:defRPr>
    </a:lvl7pPr>
    <a:lvl8pPr marL="3351768" algn="l" defTabSz="957648" rtl="0" eaLnBrk="1" latinLnBrk="0" hangingPunct="1">
      <a:defRPr sz="1885" kern="1200">
        <a:solidFill>
          <a:schemeClr val="tx1"/>
        </a:solidFill>
        <a:latin typeface="+mn-lt"/>
        <a:ea typeface="+mn-ea"/>
        <a:cs typeface="+mn-cs"/>
      </a:defRPr>
    </a:lvl8pPr>
    <a:lvl9pPr marL="3830592" algn="l" defTabSz="957648" rtl="0" eaLnBrk="1" latinLnBrk="0" hangingPunct="1">
      <a:defRPr sz="18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554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83" y="-1066"/>
      </p:cViewPr>
      <p:guideLst>
        <p:guide orient="horz" pos="3120"/>
        <p:guide pos="554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980612946769287"/>
          <c:y val="0.20446484999442358"/>
          <c:w val="0.84133135054802233"/>
          <c:h val="0.66142375181233515"/>
        </c:manualLayout>
      </c:layout>
      <c:barChart>
        <c:barDir val="col"/>
        <c:grouping val="clustered"/>
        <c:varyColors val="0"/>
        <c:ser>
          <c:idx val="0"/>
          <c:order val="0"/>
          <c:tx>
            <c:strRef>
              <c:f>Sheet1!$B$1</c:f>
              <c:strCache>
                <c:ptCount val="1"/>
                <c:pt idx="0">
                  <c:v>Initial Audit</c:v>
                </c:pt>
              </c:strCache>
            </c:strRef>
          </c:tx>
          <c:spPr>
            <a:solidFill>
              <a:schemeClr val="accent1"/>
            </a:solidFill>
            <a:ln>
              <a:noFill/>
            </a:ln>
            <a:effectLst/>
          </c:spPr>
          <c:invertIfNegative val="0"/>
          <c:dLbls>
            <c:dLbl>
              <c:idx val="0"/>
              <c:layout>
                <c:manualLayout>
                  <c:x val="-1.388252113338837E-2"/>
                  <c:y val="3.57355292018285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A6D-4AE5-94A2-CDF84DBF2E2D}"/>
                </c:ext>
              </c:extLst>
            </c:dLbl>
            <c:dLbl>
              <c:idx val="1"/>
              <c:layout>
                <c:manualLayout>
                  <c:x val="-8.8139040610114103E-3"/>
                  <c:y val="2.34706680545745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A6D-4AE5-94A2-CDF84DBF2E2D}"/>
                </c:ext>
              </c:extLst>
            </c:dLbl>
            <c:dLbl>
              <c:idx val="2"/>
              <c:layout>
                <c:manualLayout>
                  <c:x val="-6.6350267724865509E-3"/>
                  <c:y val="1.07369233056989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A6D-4AE5-94A2-CDF84DBF2E2D}"/>
                </c:ext>
              </c:extLst>
            </c:dLbl>
            <c:dLbl>
              <c:idx val="3"/>
              <c:layout>
                <c:manualLayout>
                  <c:x val="-1.8433343731093108E-2"/>
                  <c:y val="8.027714784936242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A6D-4AE5-94A2-CDF84DBF2E2D}"/>
                </c:ext>
              </c:extLst>
            </c:dLbl>
            <c:numFmt formatCode="0.0%" sourceLinked="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ID4096"/>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Situation</c:v>
                </c:pt>
                <c:pt idx="1">
                  <c:v>Background</c:v>
                </c:pt>
                <c:pt idx="2">
                  <c:v>Assessment</c:v>
                </c:pt>
                <c:pt idx="3">
                  <c:v>Recommendation</c:v>
                </c:pt>
              </c:strCache>
            </c:strRef>
          </c:cat>
          <c:val>
            <c:numRef>
              <c:f>Sheet1!$B$2:$B$5</c:f>
              <c:numCache>
                <c:formatCode>0.00%</c:formatCode>
                <c:ptCount val="4"/>
                <c:pt idx="0">
                  <c:v>0.61699999999999999</c:v>
                </c:pt>
                <c:pt idx="1">
                  <c:v>9.0999999999999998E-2</c:v>
                </c:pt>
                <c:pt idx="2" formatCode="0%">
                  <c:v>0.05</c:v>
                </c:pt>
                <c:pt idx="3">
                  <c:v>0.433</c:v>
                </c:pt>
              </c:numCache>
            </c:numRef>
          </c:val>
          <c:extLst>
            <c:ext xmlns:c16="http://schemas.microsoft.com/office/drawing/2014/chart" uri="{C3380CC4-5D6E-409C-BE32-E72D297353CC}">
              <c16:uniqueId val="{00000003-5A6D-4AE5-94A2-CDF84DBF2E2D}"/>
            </c:ext>
          </c:extLst>
        </c:ser>
        <c:ser>
          <c:idx val="1"/>
          <c:order val="1"/>
          <c:tx>
            <c:strRef>
              <c:f>Sheet1!$C$1</c:f>
              <c:strCache>
                <c:ptCount val="1"/>
                <c:pt idx="0">
                  <c:v>Loop Audit</c:v>
                </c:pt>
              </c:strCache>
            </c:strRef>
          </c:tx>
          <c:spPr>
            <a:solidFill>
              <a:schemeClr val="accent2"/>
            </a:solidFill>
            <a:ln>
              <a:noFill/>
            </a:ln>
            <a:effectLst/>
          </c:spPr>
          <c:invertIfNegative val="0"/>
          <c:dLbls>
            <c:dLbl>
              <c:idx val="0"/>
              <c:layout>
                <c:manualLayout>
                  <c:x val="-2.7281430874328556E-17"/>
                  <c:y val="7.132635570622078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A6D-4AE5-94A2-CDF84DBF2E2D}"/>
                </c:ext>
              </c:extLst>
            </c:dLbl>
            <c:dLbl>
              <c:idx val="1"/>
              <c:layout>
                <c:manualLayout>
                  <c:x val="2.9320751811524673E-3"/>
                  <c:y val="-4.471820513773773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A6D-4AE5-94A2-CDF84DBF2E2D}"/>
                </c:ext>
              </c:extLst>
            </c:dLbl>
            <c:dLbl>
              <c:idx val="2"/>
              <c:layout>
                <c:manualLayout>
                  <c:x val="-5.3893917414295038E-4"/>
                  <c:y val="4.549520422042286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A6D-4AE5-94A2-CDF84DBF2E2D}"/>
                </c:ext>
              </c:extLst>
            </c:dLbl>
            <c:dLbl>
              <c:idx val="3"/>
              <c:layout>
                <c:manualLayout>
                  <c:x val="5.9523809523809521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A6D-4AE5-94A2-CDF84DBF2E2D}"/>
                </c:ext>
              </c:extLst>
            </c:dLbl>
            <c:numFmt formatCode="0.0%" sourceLinked="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ID4096"/>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Situation</c:v>
                </c:pt>
                <c:pt idx="1">
                  <c:v>Background</c:v>
                </c:pt>
                <c:pt idx="2">
                  <c:v>Assessment</c:v>
                </c:pt>
                <c:pt idx="3">
                  <c:v>Recommendation</c:v>
                </c:pt>
              </c:strCache>
            </c:strRef>
          </c:cat>
          <c:val>
            <c:numRef>
              <c:f>Sheet1!$C$2:$C$5</c:f>
              <c:numCache>
                <c:formatCode>0.00%</c:formatCode>
                <c:ptCount val="4"/>
                <c:pt idx="0">
                  <c:v>0.878</c:v>
                </c:pt>
                <c:pt idx="1">
                  <c:v>0.93899999999999995</c:v>
                </c:pt>
                <c:pt idx="2">
                  <c:v>0.90100000000000002</c:v>
                </c:pt>
                <c:pt idx="3" formatCode="0%">
                  <c:v>1</c:v>
                </c:pt>
              </c:numCache>
            </c:numRef>
          </c:val>
          <c:extLst>
            <c:ext xmlns:c16="http://schemas.microsoft.com/office/drawing/2014/chart" uri="{C3380CC4-5D6E-409C-BE32-E72D297353CC}">
              <c16:uniqueId val="{00000004-5A6D-4AE5-94A2-CDF84DBF2E2D}"/>
            </c:ext>
          </c:extLst>
        </c:ser>
        <c:dLbls>
          <c:showLegendKey val="0"/>
          <c:showVal val="0"/>
          <c:showCatName val="0"/>
          <c:showSerName val="0"/>
          <c:showPercent val="0"/>
          <c:showBubbleSize val="0"/>
        </c:dLbls>
        <c:gapWidth val="150"/>
        <c:axId val="247462400"/>
        <c:axId val="137318912"/>
      </c:barChart>
      <c:catAx>
        <c:axId val="247462400"/>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1" i="0" u="none" strike="noStrike" kern="1200" baseline="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defRPr>
            </a:pPr>
            <a:endParaRPr lang="LID4096"/>
          </a:p>
        </c:txPr>
        <c:crossAx val="137318912"/>
        <c:crosses val="autoZero"/>
        <c:auto val="1"/>
        <c:lblAlgn val="ctr"/>
        <c:lblOffset val="100"/>
        <c:noMultiLvlLbl val="0"/>
      </c:catAx>
      <c:valAx>
        <c:axId val="137318912"/>
        <c:scaling>
          <c:orientation val="minMax"/>
          <c:max val="1"/>
        </c:scaling>
        <c:delete val="0"/>
        <c:axPos val="l"/>
        <c:majorGridlines>
          <c:spPr>
            <a:ln w="9525" cap="flat" cmpd="sng" algn="ctr">
              <a:solidFill>
                <a:schemeClr val="tx1">
                  <a:tint val="75000"/>
                  <a:shade val="95000"/>
                  <a:satMod val="105000"/>
                </a:schemeClr>
              </a:solidFill>
              <a:prstDash val="solid"/>
              <a:round/>
            </a:ln>
            <a:effectLst/>
          </c:spPr>
        </c:majorGridlines>
        <c:numFmt formatCode="0.0%"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600" b="1" i="0" u="none" strike="noStrike" kern="1200" baseline="0">
                <a:solidFill>
                  <a:schemeClr val="tx1"/>
                </a:solidFill>
                <a:effectLst/>
                <a:latin typeface="Times New Roman" panose="02020603050405020304" pitchFamily="18" charset="0"/>
                <a:ea typeface="+mn-ea"/>
                <a:cs typeface="Times New Roman" panose="02020603050405020304" pitchFamily="18" charset="0"/>
              </a:defRPr>
            </a:pPr>
            <a:endParaRPr lang="LID4096"/>
          </a:p>
        </c:txPr>
        <c:crossAx val="247462400"/>
        <c:crosses val="autoZero"/>
        <c:crossBetween val="between"/>
      </c:valAx>
      <c:spPr>
        <a:noFill/>
        <a:ln>
          <a:noFill/>
        </a:ln>
        <a:effectLst/>
      </c:spPr>
    </c:plotArea>
    <c:legend>
      <c:legendPos val="r"/>
      <c:layout>
        <c:manualLayout>
          <c:xMode val="edge"/>
          <c:yMode val="edge"/>
          <c:x val="0.27381092988376449"/>
          <c:y val="0"/>
          <c:w val="0.49737345331833521"/>
          <c:h val="0.14489480742806835"/>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defRPr>
          </a:pPr>
          <a:endParaRPr lang="LID4096"/>
        </a:p>
      </c:txPr>
    </c:legend>
    <c:plotVisOnly val="1"/>
    <c:dispBlanksAs val="gap"/>
    <c:showDLblsOverMax val="0"/>
  </c:chart>
  <c:spPr>
    <a:noFill/>
    <a:ln w="9525" cap="flat" cmpd="sng" algn="ctr">
      <a:noFill/>
      <a:prstDash val="solid"/>
    </a:ln>
    <a:effectLst/>
  </c:spPr>
  <c:txPr>
    <a:bodyPr/>
    <a:lstStyle/>
    <a:p>
      <a:pPr>
        <a:defRPr sz="1800"/>
      </a:pPr>
      <a:endParaRPr lang="LID4096"/>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20761" y="3077287"/>
            <a:ext cx="14968617" cy="2123369"/>
          </a:xfrm>
        </p:spPr>
        <p:txBody>
          <a:bodyPr/>
          <a:lstStyle/>
          <a:p>
            <a:r>
              <a:rPr lang="en-US"/>
              <a:t>Click to edit Master title style</a:t>
            </a:r>
          </a:p>
        </p:txBody>
      </p:sp>
      <p:sp>
        <p:nvSpPr>
          <p:cNvPr id="3" name="Subtitle 2"/>
          <p:cNvSpPr>
            <a:spLocks noGrp="1"/>
          </p:cNvSpPr>
          <p:nvPr>
            <p:ph type="subTitle" idx="1"/>
          </p:nvPr>
        </p:nvSpPr>
        <p:spPr>
          <a:xfrm>
            <a:off x="2641521" y="5613405"/>
            <a:ext cx="12327097" cy="2531533"/>
          </a:xfrm>
        </p:spPr>
        <p:txBody>
          <a:bodyPr/>
          <a:lstStyle>
            <a:lvl1pPr marL="0" indent="0" algn="ctr">
              <a:buNone/>
              <a:defRPr>
                <a:solidFill>
                  <a:schemeClr val="tx1">
                    <a:tint val="75000"/>
                  </a:schemeClr>
                </a:solidFill>
              </a:defRPr>
            </a:lvl1pPr>
            <a:lvl2pPr marL="456350" indent="0" algn="ctr">
              <a:buNone/>
              <a:defRPr>
                <a:solidFill>
                  <a:schemeClr val="tx1">
                    <a:tint val="75000"/>
                  </a:schemeClr>
                </a:solidFill>
              </a:defRPr>
            </a:lvl2pPr>
            <a:lvl3pPr marL="912700" indent="0" algn="ctr">
              <a:buNone/>
              <a:defRPr>
                <a:solidFill>
                  <a:schemeClr val="tx1">
                    <a:tint val="75000"/>
                  </a:schemeClr>
                </a:solidFill>
              </a:defRPr>
            </a:lvl3pPr>
            <a:lvl4pPr marL="1369051" indent="0" algn="ctr">
              <a:buNone/>
              <a:defRPr>
                <a:solidFill>
                  <a:schemeClr val="tx1">
                    <a:tint val="75000"/>
                  </a:schemeClr>
                </a:solidFill>
              </a:defRPr>
            </a:lvl4pPr>
            <a:lvl5pPr marL="1825401" indent="0" algn="ctr">
              <a:buNone/>
              <a:defRPr>
                <a:solidFill>
                  <a:schemeClr val="tx1">
                    <a:tint val="75000"/>
                  </a:schemeClr>
                </a:solidFill>
              </a:defRPr>
            </a:lvl5pPr>
            <a:lvl6pPr marL="2281751" indent="0" algn="ctr">
              <a:buNone/>
              <a:defRPr>
                <a:solidFill>
                  <a:schemeClr val="tx1">
                    <a:tint val="75000"/>
                  </a:schemeClr>
                </a:solidFill>
              </a:defRPr>
            </a:lvl6pPr>
            <a:lvl7pPr marL="2738101" indent="0" algn="ctr">
              <a:buNone/>
              <a:defRPr>
                <a:solidFill>
                  <a:schemeClr val="tx1">
                    <a:tint val="75000"/>
                  </a:schemeClr>
                </a:solidFill>
              </a:defRPr>
            </a:lvl7pPr>
            <a:lvl8pPr marL="3194451" indent="0" algn="ctr">
              <a:buNone/>
              <a:defRPr>
                <a:solidFill>
                  <a:schemeClr val="tx1">
                    <a:tint val="75000"/>
                  </a:schemeClr>
                </a:solidFill>
              </a:defRPr>
            </a:lvl8pPr>
            <a:lvl9pPr marL="365080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B6A509-650D-4966-9F43-F11ADA3DB9C1}"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DA9CE-F392-4D52-A366-6E9604660CAC}" type="slidenum">
              <a:rPr lang="en-US" smtClean="0"/>
              <a:t>‹#›</a:t>
            </a:fld>
            <a:endParaRPr lang="en-US"/>
          </a:p>
        </p:txBody>
      </p:sp>
    </p:spTree>
    <p:extLst>
      <p:ext uri="{BB962C8B-B14F-4D97-AF65-F5344CB8AC3E}">
        <p14:creationId xmlns:p14="http://schemas.microsoft.com/office/powerpoint/2010/main" val="2803689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B6A509-650D-4966-9F43-F11ADA3DB9C1}"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DA9CE-F392-4D52-A366-6E9604660CAC}" type="slidenum">
              <a:rPr lang="en-US" smtClean="0"/>
              <a:t>‹#›</a:t>
            </a:fld>
            <a:endParaRPr lang="en-US"/>
          </a:p>
        </p:txBody>
      </p:sp>
    </p:spTree>
    <p:extLst>
      <p:ext uri="{BB962C8B-B14F-4D97-AF65-F5344CB8AC3E}">
        <p14:creationId xmlns:p14="http://schemas.microsoft.com/office/powerpoint/2010/main" val="1208339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5511" y="529699"/>
            <a:ext cx="2971712" cy="112680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60389" y="529699"/>
            <a:ext cx="8621631" cy="11268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B6A509-650D-4966-9F43-F11ADA3DB9C1}"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DA9CE-F392-4D52-A366-6E9604660CAC}" type="slidenum">
              <a:rPr lang="en-US" smtClean="0"/>
              <a:t>‹#›</a:t>
            </a:fld>
            <a:endParaRPr lang="en-US"/>
          </a:p>
        </p:txBody>
      </p:sp>
    </p:spTree>
    <p:extLst>
      <p:ext uri="{BB962C8B-B14F-4D97-AF65-F5344CB8AC3E}">
        <p14:creationId xmlns:p14="http://schemas.microsoft.com/office/powerpoint/2010/main" val="298692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B6A509-650D-4966-9F43-F11ADA3DB9C1}"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DA9CE-F392-4D52-A366-6E9604660CAC}" type="slidenum">
              <a:rPr lang="en-US" smtClean="0"/>
              <a:t>‹#›</a:t>
            </a:fld>
            <a:endParaRPr lang="en-US"/>
          </a:p>
        </p:txBody>
      </p:sp>
    </p:spTree>
    <p:extLst>
      <p:ext uri="{BB962C8B-B14F-4D97-AF65-F5344CB8AC3E}">
        <p14:creationId xmlns:p14="http://schemas.microsoft.com/office/powerpoint/2010/main" val="1433189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91080" y="6365522"/>
            <a:ext cx="14968617" cy="1967442"/>
          </a:xfrm>
        </p:spPr>
        <p:txBody>
          <a:bodyPr anchor="t"/>
          <a:lstStyle>
            <a:lvl1pPr algn="l">
              <a:defRPr sz="3993" b="1" cap="all"/>
            </a:lvl1pPr>
          </a:lstStyle>
          <a:p>
            <a:r>
              <a:rPr lang="en-US"/>
              <a:t>Click to edit Master title style</a:t>
            </a:r>
          </a:p>
        </p:txBody>
      </p:sp>
      <p:sp>
        <p:nvSpPr>
          <p:cNvPr id="3" name="Text Placeholder 2"/>
          <p:cNvSpPr>
            <a:spLocks noGrp="1"/>
          </p:cNvSpPr>
          <p:nvPr>
            <p:ph type="body" idx="1"/>
          </p:nvPr>
        </p:nvSpPr>
        <p:spPr>
          <a:xfrm>
            <a:off x="1391080" y="4198587"/>
            <a:ext cx="14968617" cy="2166936"/>
          </a:xfrm>
        </p:spPr>
        <p:txBody>
          <a:bodyPr anchor="b"/>
          <a:lstStyle>
            <a:lvl1pPr marL="0" indent="0">
              <a:buNone/>
              <a:defRPr sz="1997">
                <a:solidFill>
                  <a:schemeClr val="tx1">
                    <a:tint val="75000"/>
                  </a:schemeClr>
                </a:solidFill>
              </a:defRPr>
            </a:lvl1pPr>
            <a:lvl2pPr marL="456350" indent="0">
              <a:buNone/>
              <a:defRPr sz="1797">
                <a:solidFill>
                  <a:schemeClr val="tx1">
                    <a:tint val="75000"/>
                  </a:schemeClr>
                </a:solidFill>
              </a:defRPr>
            </a:lvl2pPr>
            <a:lvl3pPr marL="912700" indent="0">
              <a:buNone/>
              <a:defRPr sz="1597">
                <a:solidFill>
                  <a:schemeClr val="tx1">
                    <a:tint val="75000"/>
                  </a:schemeClr>
                </a:solidFill>
              </a:defRPr>
            </a:lvl3pPr>
            <a:lvl4pPr marL="1369051" indent="0">
              <a:buNone/>
              <a:defRPr sz="1398">
                <a:solidFill>
                  <a:schemeClr val="tx1">
                    <a:tint val="75000"/>
                  </a:schemeClr>
                </a:solidFill>
              </a:defRPr>
            </a:lvl4pPr>
            <a:lvl5pPr marL="1825401" indent="0">
              <a:buNone/>
              <a:defRPr sz="1398">
                <a:solidFill>
                  <a:schemeClr val="tx1">
                    <a:tint val="75000"/>
                  </a:schemeClr>
                </a:solidFill>
              </a:defRPr>
            </a:lvl5pPr>
            <a:lvl6pPr marL="2281751" indent="0">
              <a:buNone/>
              <a:defRPr sz="1398">
                <a:solidFill>
                  <a:schemeClr val="tx1">
                    <a:tint val="75000"/>
                  </a:schemeClr>
                </a:solidFill>
              </a:defRPr>
            </a:lvl6pPr>
            <a:lvl7pPr marL="2738101" indent="0">
              <a:buNone/>
              <a:defRPr sz="1398">
                <a:solidFill>
                  <a:schemeClr val="tx1">
                    <a:tint val="75000"/>
                  </a:schemeClr>
                </a:solidFill>
              </a:defRPr>
            </a:lvl7pPr>
            <a:lvl8pPr marL="3194451" indent="0">
              <a:buNone/>
              <a:defRPr sz="1398">
                <a:solidFill>
                  <a:schemeClr val="tx1">
                    <a:tint val="75000"/>
                  </a:schemeClr>
                </a:solidFill>
              </a:defRPr>
            </a:lvl8pPr>
            <a:lvl9pPr marL="3650802" indent="0">
              <a:buNone/>
              <a:defRPr sz="139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B6A509-650D-4966-9F43-F11ADA3DB9C1}"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DA9CE-F392-4D52-A366-6E9604660CAC}" type="slidenum">
              <a:rPr lang="en-US" smtClean="0"/>
              <a:t>‹#›</a:t>
            </a:fld>
            <a:endParaRPr lang="en-US"/>
          </a:p>
        </p:txBody>
      </p:sp>
    </p:spTree>
    <p:extLst>
      <p:ext uri="{BB962C8B-B14F-4D97-AF65-F5344CB8AC3E}">
        <p14:creationId xmlns:p14="http://schemas.microsoft.com/office/powerpoint/2010/main" val="428730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60384" y="3081867"/>
            <a:ext cx="5796670" cy="8715906"/>
          </a:xfrm>
        </p:spPr>
        <p:txBody>
          <a:bodyPr/>
          <a:lstStyle>
            <a:lvl1pPr>
              <a:defRPr sz="2795"/>
            </a:lvl1pPr>
            <a:lvl2pPr>
              <a:defRPr sz="2396"/>
            </a:lvl2pPr>
            <a:lvl3pPr>
              <a:defRPr sz="1997"/>
            </a:lvl3pPr>
            <a:lvl4pPr>
              <a:defRPr sz="1797"/>
            </a:lvl4pPr>
            <a:lvl5pPr>
              <a:defRPr sz="1797"/>
            </a:lvl5pPr>
            <a:lvl6pPr>
              <a:defRPr sz="1797"/>
            </a:lvl6pPr>
            <a:lvl7pPr>
              <a:defRPr sz="1797"/>
            </a:lvl7pPr>
            <a:lvl8pPr>
              <a:defRPr sz="1797"/>
            </a:lvl8pPr>
            <a:lvl9pPr>
              <a:defRPr sz="179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50562" y="3081867"/>
            <a:ext cx="5796670" cy="8715906"/>
          </a:xfrm>
        </p:spPr>
        <p:txBody>
          <a:bodyPr/>
          <a:lstStyle>
            <a:lvl1pPr>
              <a:defRPr sz="2795"/>
            </a:lvl1pPr>
            <a:lvl2pPr>
              <a:defRPr sz="2396"/>
            </a:lvl2pPr>
            <a:lvl3pPr>
              <a:defRPr sz="1997"/>
            </a:lvl3pPr>
            <a:lvl4pPr>
              <a:defRPr sz="1797"/>
            </a:lvl4pPr>
            <a:lvl5pPr>
              <a:defRPr sz="1797"/>
            </a:lvl5pPr>
            <a:lvl6pPr>
              <a:defRPr sz="1797"/>
            </a:lvl6pPr>
            <a:lvl7pPr>
              <a:defRPr sz="1797"/>
            </a:lvl7pPr>
            <a:lvl8pPr>
              <a:defRPr sz="1797"/>
            </a:lvl8pPr>
            <a:lvl9pPr>
              <a:defRPr sz="179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B6A509-650D-4966-9F43-F11ADA3DB9C1}"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DA9CE-F392-4D52-A366-6E9604660CAC}" type="slidenum">
              <a:rPr lang="en-US" smtClean="0"/>
              <a:t>‹#›</a:t>
            </a:fld>
            <a:endParaRPr lang="en-US"/>
          </a:p>
        </p:txBody>
      </p:sp>
    </p:spTree>
    <p:extLst>
      <p:ext uri="{BB962C8B-B14F-4D97-AF65-F5344CB8AC3E}">
        <p14:creationId xmlns:p14="http://schemas.microsoft.com/office/powerpoint/2010/main" val="360546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0507" y="396700"/>
            <a:ext cx="15849124"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80513" y="2217390"/>
            <a:ext cx="7780869" cy="924101"/>
          </a:xfrm>
        </p:spPr>
        <p:txBody>
          <a:bodyPr anchor="b"/>
          <a:lstStyle>
            <a:lvl1pPr marL="0" indent="0">
              <a:buNone/>
              <a:defRPr sz="2396" b="1"/>
            </a:lvl1pPr>
            <a:lvl2pPr marL="456350" indent="0">
              <a:buNone/>
              <a:defRPr sz="1997" b="1"/>
            </a:lvl2pPr>
            <a:lvl3pPr marL="912700" indent="0">
              <a:buNone/>
              <a:defRPr sz="1797" b="1"/>
            </a:lvl3pPr>
            <a:lvl4pPr marL="1369051" indent="0">
              <a:buNone/>
              <a:defRPr sz="1597" b="1"/>
            </a:lvl4pPr>
            <a:lvl5pPr marL="1825401" indent="0">
              <a:buNone/>
              <a:defRPr sz="1597" b="1"/>
            </a:lvl5pPr>
            <a:lvl6pPr marL="2281751" indent="0">
              <a:buNone/>
              <a:defRPr sz="1597" b="1"/>
            </a:lvl6pPr>
            <a:lvl7pPr marL="2738101" indent="0">
              <a:buNone/>
              <a:defRPr sz="1597" b="1"/>
            </a:lvl7pPr>
            <a:lvl8pPr marL="3194451" indent="0">
              <a:buNone/>
              <a:defRPr sz="1597" b="1"/>
            </a:lvl8pPr>
            <a:lvl9pPr marL="3650802" indent="0">
              <a:buNone/>
              <a:defRPr sz="1597" b="1"/>
            </a:lvl9pPr>
          </a:lstStyle>
          <a:p>
            <a:pPr lvl="0"/>
            <a:r>
              <a:rPr lang="en-US"/>
              <a:t>Click to edit Master text styles</a:t>
            </a:r>
          </a:p>
        </p:txBody>
      </p:sp>
      <p:sp>
        <p:nvSpPr>
          <p:cNvPr id="4" name="Content Placeholder 3"/>
          <p:cNvSpPr>
            <a:spLocks noGrp="1"/>
          </p:cNvSpPr>
          <p:nvPr>
            <p:ph sz="half" idx="2"/>
          </p:nvPr>
        </p:nvSpPr>
        <p:spPr>
          <a:xfrm>
            <a:off x="880513" y="3141486"/>
            <a:ext cx="7780869" cy="5707416"/>
          </a:xfrm>
        </p:spPr>
        <p:txBody>
          <a:bodyPr/>
          <a:lstStyle>
            <a:lvl1pPr>
              <a:defRPr sz="2396"/>
            </a:lvl1pPr>
            <a:lvl2pPr>
              <a:defRPr sz="1997"/>
            </a:lvl2pPr>
            <a:lvl3pPr>
              <a:defRPr sz="1797"/>
            </a:lvl3pPr>
            <a:lvl4pPr>
              <a:defRPr sz="1597"/>
            </a:lvl4pPr>
            <a:lvl5pPr>
              <a:defRPr sz="1597"/>
            </a:lvl5pPr>
            <a:lvl6pPr>
              <a:defRPr sz="1597"/>
            </a:lvl6pPr>
            <a:lvl7pPr>
              <a:defRPr sz="1597"/>
            </a:lvl7pPr>
            <a:lvl8pPr>
              <a:defRPr sz="1597"/>
            </a:lvl8pPr>
            <a:lvl9pPr>
              <a:defRPr sz="159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945715" y="2217390"/>
            <a:ext cx="7783925" cy="924101"/>
          </a:xfrm>
        </p:spPr>
        <p:txBody>
          <a:bodyPr anchor="b"/>
          <a:lstStyle>
            <a:lvl1pPr marL="0" indent="0">
              <a:buNone/>
              <a:defRPr sz="2396" b="1"/>
            </a:lvl1pPr>
            <a:lvl2pPr marL="456350" indent="0">
              <a:buNone/>
              <a:defRPr sz="1997" b="1"/>
            </a:lvl2pPr>
            <a:lvl3pPr marL="912700" indent="0">
              <a:buNone/>
              <a:defRPr sz="1797" b="1"/>
            </a:lvl3pPr>
            <a:lvl4pPr marL="1369051" indent="0">
              <a:buNone/>
              <a:defRPr sz="1597" b="1"/>
            </a:lvl4pPr>
            <a:lvl5pPr marL="1825401" indent="0">
              <a:buNone/>
              <a:defRPr sz="1597" b="1"/>
            </a:lvl5pPr>
            <a:lvl6pPr marL="2281751" indent="0">
              <a:buNone/>
              <a:defRPr sz="1597" b="1"/>
            </a:lvl6pPr>
            <a:lvl7pPr marL="2738101" indent="0">
              <a:buNone/>
              <a:defRPr sz="1597" b="1"/>
            </a:lvl7pPr>
            <a:lvl8pPr marL="3194451" indent="0">
              <a:buNone/>
              <a:defRPr sz="1597" b="1"/>
            </a:lvl8pPr>
            <a:lvl9pPr marL="3650802" indent="0">
              <a:buNone/>
              <a:defRPr sz="1597" b="1"/>
            </a:lvl9pPr>
          </a:lstStyle>
          <a:p>
            <a:pPr lvl="0"/>
            <a:r>
              <a:rPr lang="en-US"/>
              <a:t>Click to edit Master text styles</a:t>
            </a:r>
          </a:p>
        </p:txBody>
      </p:sp>
      <p:sp>
        <p:nvSpPr>
          <p:cNvPr id="6" name="Content Placeholder 5"/>
          <p:cNvSpPr>
            <a:spLocks noGrp="1"/>
          </p:cNvSpPr>
          <p:nvPr>
            <p:ph sz="quarter" idx="4"/>
          </p:nvPr>
        </p:nvSpPr>
        <p:spPr>
          <a:xfrm>
            <a:off x="8945715" y="3141486"/>
            <a:ext cx="7783925" cy="5707416"/>
          </a:xfrm>
        </p:spPr>
        <p:txBody>
          <a:bodyPr/>
          <a:lstStyle>
            <a:lvl1pPr>
              <a:defRPr sz="2396"/>
            </a:lvl1pPr>
            <a:lvl2pPr>
              <a:defRPr sz="1997"/>
            </a:lvl2pPr>
            <a:lvl3pPr>
              <a:defRPr sz="1797"/>
            </a:lvl3pPr>
            <a:lvl4pPr>
              <a:defRPr sz="1597"/>
            </a:lvl4pPr>
            <a:lvl5pPr>
              <a:defRPr sz="1597"/>
            </a:lvl5pPr>
            <a:lvl6pPr>
              <a:defRPr sz="1597"/>
            </a:lvl6pPr>
            <a:lvl7pPr>
              <a:defRPr sz="1597"/>
            </a:lvl7pPr>
            <a:lvl8pPr>
              <a:defRPr sz="1597"/>
            </a:lvl8pPr>
            <a:lvl9pPr>
              <a:defRPr sz="159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B6A509-650D-4966-9F43-F11ADA3DB9C1}" type="datetimeFigureOut">
              <a:rPr lang="en-US" smtClean="0"/>
              <a:t>4/25/2023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DA9CE-F392-4D52-A366-6E9604660CAC}" type="slidenum">
              <a:rPr lang="en-US" smtClean="0"/>
              <a:t>‹#›</a:t>
            </a:fld>
            <a:endParaRPr lang="en-US"/>
          </a:p>
        </p:txBody>
      </p:sp>
    </p:spTree>
    <p:extLst>
      <p:ext uri="{BB962C8B-B14F-4D97-AF65-F5344CB8AC3E}">
        <p14:creationId xmlns:p14="http://schemas.microsoft.com/office/powerpoint/2010/main" val="144831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B6A509-650D-4966-9F43-F11ADA3DB9C1}" type="datetimeFigureOut">
              <a:rPr lang="en-US" smtClean="0"/>
              <a:t>4/25/2023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DA9CE-F392-4D52-A366-6E9604660CAC}" type="slidenum">
              <a:rPr lang="en-US" smtClean="0"/>
              <a:t>‹#›</a:t>
            </a:fld>
            <a:endParaRPr lang="en-US"/>
          </a:p>
        </p:txBody>
      </p:sp>
    </p:spTree>
    <p:extLst>
      <p:ext uri="{BB962C8B-B14F-4D97-AF65-F5344CB8AC3E}">
        <p14:creationId xmlns:p14="http://schemas.microsoft.com/office/powerpoint/2010/main" val="9330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6A509-650D-4966-9F43-F11ADA3DB9C1}" type="datetimeFigureOut">
              <a:rPr lang="en-US" smtClean="0"/>
              <a:t>4/25/2023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DA9CE-F392-4D52-A366-6E9604660CAC}" type="slidenum">
              <a:rPr lang="en-US" smtClean="0"/>
              <a:t>‹#›</a:t>
            </a:fld>
            <a:endParaRPr lang="en-US"/>
          </a:p>
        </p:txBody>
      </p:sp>
    </p:spTree>
    <p:extLst>
      <p:ext uri="{BB962C8B-B14F-4D97-AF65-F5344CB8AC3E}">
        <p14:creationId xmlns:p14="http://schemas.microsoft.com/office/powerpoint/2010/main" val="3691698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0516" y="394411"/>
            <a:ext cx="5793615" cy="1678517"/>
          </a:xfrm>
        </p:spPr>
        <p:txBody>
          <a:bodyPr anchor="b"/>
          <a:lstStyle>
            <a:lvl1pPr algn="l">
              <a:defRPr sz="1997" b="1"/>
            </a:lvl1pPr>
          </a:lstStyle>
          <a:p>
            <a:r>
              <a:rPr lang="en-US"/>
              <a:t>Click to edit Master title style</a:t>
            </a:r>
          </a:p>
        </p:txBody>
      </p:sp>
      <p:sp>
        <p:nvSpPr>
          <p:cNvPr id="3" name="Content Placeholder 2"/>
          <p:cNvSpPr>
            <a:spLocks noGrp="1"/>
          </p:cNvSpPr>
          <p:nvPr>
            <p:ph idx="1"/>
          </p:nvPr>
        </p:nvSpPr>
        <p:spPr>
          <a:xfrm>
            <a:off x="6885077" y="394411"/>
            <a:ext cx="9844558" cy="8454497"/>
          </a:xfrm>
        </p:spPr>
        <p:txBody>
          <a:bodyPr/>
          <a:lstStyle>
            <a:lvl1pPr>
              <a:defRPr sz="3195"/>
            </a:lvl1pPr>
            <a:lvl2pPr>
              <a:defRPr sz="2795"/>
            </a:lvl2pPr>
            <a:lvl3pPr>
              <a:defRPr sz="2396"/>
            </a:lvl3pPr>
            <a:lvl4pPr>
              <a:defRPr sz="1997"/>
            </a:lvl4pPr>
            <a:lvl5pPr>
              <a:defRPr sz="1997"/>
            </a:lvl5pPr>
            <a:lvl6pPr>
              <a:defRPr sz="1997"/>
            </a:lvl6pPr>
            <a:lvl7pPr>
              <a:defRPr sz="1997"/>
            </a:lvl7pPr>
            <a:lvl8pPr>
              <a:defRPr sz="1997"/>
            </a:lvl8pPr>
            <a:lvl9pPr>
              <a:defRPr sz="199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80516" y="2072923"/>
            <a:ext cx="5793615" cy="6775980"/>
          </a:xfrm>
        </p:spPr>
        <p:txBody>
          <a:bodyPr/>
          <a:lstStyle>
            <a:lvl1pPr marL="0" indent="0">
              <a:buNone/>
              <a:defRPr sz="1398"/>
            </a:lvl1pPr>
            <a:lvl2pPr marL="456350" indent="0">
              <a:buNone/>
              <a:defRPr sz="1198"/>
            </a:lvl2pPr>
            <a:lvl3pPr marL="912700" indent="0">
              <a:buNone/>
              <a:defRPr sz="998"/>
            </a:lvl3pPr>
            <a:lvl4pPr marL="1369051" indent="0">
              <a:buNone/>
              <a:defRPr sz="899"/>
            </a:lvl4pPr>
            <a:lvl5pPr marL="1825401" indent="0">
              <a:buNone/>
              <a:defRPr sz="899"/>
            </a:lvl5pPr>
            <a:lvl6pPr marL="2281751" indent="0">
              <a:buNone/>
              <a:defRPr sz="899"/>
            </a:lvl6pPr>
            <a:lvl7pPr marL="2738101" indent="0">
              <a:buNone/>
              <a:defRPr sz="899"/>
            </a:lvl7pPr>
            <a:lvl8pPr marL="3194451" indent="0">
              <a:buNone/>
              <a:defRPr sz="899"/>
            </a:lvl8pPr>
            <a:lvl9pPr marL="3650802" indent="0">
              <a:buNone/>
              <a:defRPr sz="899"/>
            </a:lvl9pPr>
          </a:lstStyle>
          <a:p>
            <a:pPr lvl="0"/>
            <a:r>
              <a:rPr lang="en-US"/>
              <a:t>Click to edit Master text styles</a:t>
            </a:r>
          </a:p>
        </p:txBody>
      </p:sp>
      <p:sp>
        <p:nvSpPr>
          <p:cNvPr id="5" name="Date Placeholder 4"/>
          <p:cNvSpPr>
            <a:spLocks noGrp="1"/>
          </p:cNvSpPr>
          <p:nvPr>
            <p:ph type="dt" sz="half" idx="10"/>
          </p:nvPr>
        </p:nvSpPr>
        <p:spPr/>
        <p:txBody>
          <a:bodyPr/>
          <a:lstStyle/>
          <a:p>
            <a:fld id="{EAB6A509-650D-4966-9F43-F11ADA3DB9C1}"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DA9CE-F392-4D52-A366-6E9604660CAC}" type="slidenum">
              <a:rPr lang="en-US" smtClean="0"/>
              <a:t>‹#›</a:t>
            </a:fld>
            <a:endParaRPr lang="en-US"/>
          </a:p>
        </p:txBody>
      </p:sp>
    </p:spTree>
    <p:extLst>
      <p:ext uri="{BB962C8B-B14F-4D97-AF65-F5344CB8AC3E}">
        <p14:creationId xmlns:p14="http://schemas.microsoft.com/office/powerpoint/2010/main" val="48101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51710" y="6934201"/>
            <a:ext cx="10566083" cy="818622"/>
          </a:xfrm>
        </p:spPr>
        <p:txBody>
          <a:bodyPr anchor="b"/>
          <a:lstStyle>
            <a:lvl1pPr algn="l">
              <a:defRPr sz="1997" b="1"/>
            </a:lvl1pPr>
          </a:lstStyle>
          <a:p>
            <a:r>
              <a:rPr lang="en-US"/>
              <a:t>Click to edit Master title style</a:t>
            </a:r>
          </a:p>
        </p:txBody>
      </p:sp>
      <p:sp>
        <p:nvSpPr>
          <p:cNvPr id="3" name="Picture Placeholder 2"/>
          <p:cNvSpPr>
            <a:spLocks noGrp="1"/>
          </p:cNvSpPr>
          <p:nvPr>
            <p:ph type="pic" idx="1"/>
          </p:nvPr>
        </p:nvSpPr>
        <p:spPr>
          <a:xfrm>
            <a:off x="3451710" y="885119"/>
            <a:ext cx="10566083" cy="5943600"/>
          </a:xfrm>
        </p:spPr>
        <p:txBody>
          <a:bodyPr/>
          <a:lstStyle>
            <a:lvl1pPr marL="0" indent="0">
              <a:buNone/>
              <a:defRPr sz="3195"/>
            </a:lvl1pPr>
            <a:lvl2pPr marL="456350" indent="0">
              <a:buNone/>
              <a:defRPr sz="2795"/>
            </a:lvl2pPr>
            <a:lvl3pPr marL="912700" indent="0">
              <a:buNone/>
              <a:defRPr sz="2396"/>
            </a:lvl3pPr>
            <a:lvl4pPr marL="1369051" indent="0">
              <a:buNone/>
              <a:defRPr sz="1997"/>
            </a:lvl4pPr>
            <a:lvl5pPr marL="1825401" indent="0">
              <a:buNone/>
              <a:defRPr sz="1997"/>
            </a:lvl5pPr>
            <a:lvl6pPr marL="2281751" indent="0">
              <a:buNone/>
              <a:defRPr sz="1997"/>
            </a:lvl6pPr>
            <a:lvl7pPr marL="2738101" indent="0">
              <a:buNone/>
              <a:defRPr sz="1997"/>
            </a:lvl7pPr>
            <a:lvl8pPr marL="3194451" indent="0">
              <a:buNone/>
              <a:defRPr sz="1997"/>
            </a:lvl8pPr>
            <a:lvl9pPr marL="3650802" indent="0">
              <a:buNone/>
              <a:defRPr sz="1997"/>
            </a:lvl9pPr>
          </a:lstStyle>
          <a:p>
            <a:endParaRPr lang="en-US"/>
          </a:p>
        </p:txBody>
      </p:sp>
      <p:sp>
        <p:nvSpPr>
          <p:cNvPr id="4" name="Text Placeholder 3"/>
          <p:cNvSpPr>
            <a:spLocks noGrp="1"/>
          </p:cNvSpPr>
          <p:nvPr>
            <p:ph type="body" sz="half" idx="2"/>
          </p:nvPr>
        </p:nvSpPr>
        <p:spPr>
          <a:xfrm>
            <a:off x="3451710" y="7752823"/>
            <a:ext cx="10566083" cy="1162578"/>
          </a:xfrm>
        </p:spPr>
        <p:txBody>
          <a:bodyPr/>
          <a:lstStyle>
            <a:lvl1pPr marL="0" indent="0">
              <a:buNone/>
              <a:defRPr sz="1398"/>
            </a:lvl1pPr>
            <a:lvl2pPr marL="456350" indent="0">
              <a:buNone/>
              <a:defRPr sz="1198"/>
            </a:lvl2pPr>
            <a:lvl3pPr marL="912700" indent="0">
              <a:buNone/>
              <a:defRPr sz="998"/>
            </a:lvl3pPr>
            <a:lvl4pPr marL="1369051" indent="0">
              <a:buNone/>
              <a:defRPr sz="899"/>
            </a:lvl4pPr>
            <a:lvl5pPr marL="1825401" indent="0">
              <a:buNone/>
              <a:defRPr sz="899"/>
            </a:lvl5pPr>
            <a:lvl6pPr marL="2281751" indent="0">
              <a:buNone/>
              <a:defRPr sz="899"/>
            </a:lvl6pPr>
            <a:lvl7pPr marL="2738101" indent="0">
              <a:buNone/>
              <a:defRPr sz="899"/>
            </a:lvl7pPr>
            <a:lvl8pPr marL="3194451" indent="0">
              <a:buNone/>
              <a:defRPr sz="899"/>
            </a:lvl8pPr>
            <a:lvl9pPr marL="3650802" indent="0">
              <a:buNone/>
              <a:defRPr sz="899"/>
            </a:lvl9pPr>
          </a:lstStyle>
          <a:p>
            <a:pPr lvl="0"/>
            <a:r>
              <a:rPr lang="en-US"/>
              <a:t>Click to edit Master text styles</a:t>
            </a:r>
          </a:p>
        </p:txBody>
      </p:sp>
      <p:sp>
        <p:nvSpPr>
          <p:cNvPr id="5" name="Date Placeholder 4"/>
          <p:cNvSpPr>
            <a:spLocks noGrp="1"/>
          </p:cNvSpPr>
          <p:nvPr>
            <p:ph type="dt" sz="half" idx="10"/>
          </p:nvPr>
        </p:nvSpPr>
        <p:spPr/>
        <p:txBody>
          <a:bodyPr/>
          <a:lstStyle/>
          <a:p>
            <a:fld id="{EAB6A509-650D-4966-9F43-F11ADA3DB9C1}"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DA9CE-F392-4D52-A366-6E9604660CAC}" type="slidenum">
              <a:rPr lang="en-US" smtClean="0"/>
              <a:t>‹#›</a:t>
            </a:fld>
            <a:endParaRPr lang="en-US"/>
          </a:p>
        </p:txBody>
      </p:sp>
    </p:spTree>
    <p:extLst>
      <p:ext uri="{BB962C8B-B14F-4D97-AF65-F5344CB8AC3E}">
        <p14:creationId xmlns:p14="http://schemas.microsoft.com/office/powerpoint/2010/main" val="2234752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507" y="396700"/>
            <a:ext cx="15849124" cy="1651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80507" y="2311402"/>
            <a:ext cx="15849124"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80507" y="9181396"/>
            <a:ext cx="4109032" cy="527402"/>
          </a:xfrm>
          <a:prstGeom prst="rect">
            <a:avLst/>
          </a:prstGeom>
        </p:spPr>
        <p:txBody>
          <a:bodyPr vert="horz" lIns="91440" tIns="45720" rIns="91440" bIns="45720" rtlCol="0" anchor="ctr"/>
          <a:lstStyle>
            <a:lvl1pPr algn="l">
              <a:defRPr sz="1198">
                <a:solidFill>
                  <a:schemeClr val="tx1">
                    <a:tint val="75000"/>
                  </a:schemeClr>
                </a:solidFill>
              </a:defRPr>
            </a:lvl1pPr>
          </a:lstStyle>
          <a:p>
            <a:fld id="{EAB6A509-650D-4966-9F43-F11ADA3DB9C1}" type="datetimeFigureOut">
              <a:rPr lang="en-US" smtClean="0"/>
              <a:t>4/25/2023</a:t>
            </a:fld>
            <a:endParaRPr lang="en-US"/>
          </a:p>
        </p:txBody>
      </p:sp>
      <p:sp>
        <p:nvSpPr>
          <p:cNvPr id="5" name="Footer Placeholder 4"/>
          <p:cNvSpPr>
            <a:spLocks noGrp="1"/>
          </p:cNvSpPr>
          <p:nvPr>
            <p:ph type="ftr" sz="quarter" idx="3"/>
          </p:nvPr>
        </p:nvSpPr>
        <p:spPr>
          <a:xfrm>
            <a:off x="6016797" y="9181396"/>
            <a:ext cx="5576544" cy="527402"/>
          </a:xfrm>
          <a:prstGeom prst="rect">
            <a:avLst/>
          </a:prstGeom>
        </p:spPr>
        <p:txBody>
          <a:bodyPr vert="horz" lIns="91440" tIns="45720" rIns="91440" bIns="45720" rtlCol="0" anchor="ctr"/>
          <a:lstStyle>
            <a:lvl1pPr algn="ctr">
              <a:defRPr sz="119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620599" y="9181396"/>
            <a:ext cx="4109032" cy="527402"/>
          </a:xfrm>
          <a:prstGeom prst="rect">
            <a:avLst/>
          </a:prstGeom>
        </p:spPr>
        <p:txBody>
          <a:bodyPr vert="horz" lIns="91440" tIns="45720" rIns="91440" bIns="45720" rtlCol="0" anchor="ctr"/>
          <a:lstStyle>
            <a:lvl1pPr algn="r">
              <a:defRPr sz="1198">
                <a:solidFill>
                  <a:schemeClr val="tx1">
                    <a:tint val="75000"/>
                  </a:schemeClr>
                </a:solidFill>
              </a:defRPr>
            </a:lvl1pPr>
          </a:lstStyle>
          <a:p>
            <a:fld id="{F9CDA9CE-F392-4D52-A366-6E9604660CAC}" type="slidenum">
              <a:rPr lang="en-US" smtClean="0"/>
              <a:t>‹#›</a:t>
            </a:fld>
            <a:endParaRPr lang="en-US"/>
          </a:p>
        </p:txBody>
      </p:sp>
    </p:spTree>
    <p:extLst>
      <p:ext uri="{BB962C8B-B14F-4D97-AF65-F5344CB8AC3E}">
        <p14:creationId xmlns:p14="http://schemas.microsoft.com/office/powerpoint/2010/main" val="3252270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2700" rtl="0" eaLnBrk="1" latinLnBrk="0" hangingPunct="1">
        <a:spcBef>
          <a:spcPct val="0"/>
        </a:spcBef>
        <a:buNone/>
        <a:defRPr sz="4392" kern="1200">
          <a:solidFill>
            <a:schemeClr val="tx1"/>
          </a:solidFill>
          <a:latin typeface="+mj-lt"/>
          <a:ea typeface="+mj-ea"/>
          <a:cs typeface="+mj-cs"/>
        </a:defRPr>
      </a:lvl1pPr>
    </p:titleStyle>
    <p:bodyStyle>
      <a:lvl1pPr marL="342263" indent="-342263" algn="l" defTabSz="912700" rtl="0" eaLnBrk="1" latinLnBrk="0" hangingPunct="1">
        <a:spcBef>
          <a:spcPct val="20000"/>
        </a:spcBef>
        <a:buFont typeface="Arial" pitchFamily="34" charset="0"/>
        <a:buChar char="•"/>
        <a:defRPr sz="3195" kern="1200">
          <a:solidFill>
            <a:schemeClr val="tx1"/>
          </a:solidFill>
          <a:latin typeface="+mn-lt"/>
          <a:ea typeface="+mn-ea"/>
          <a:cs typeface="+mn-cs"/>
        </a:defRPr>
      </a:lvl1pPr>
      <a:lvl2pPr marL="741569" indent="-285219" algn="l" defTabSz="912700" rtl="0" eaLnBrk="1" latinLnBrk="0" hangingPunct="1">
        <a:spcBef>
          <a:spcPct val="20000"/>
        </a:spcBef>
        <a:buFont typeface="Arial" pitchFamily="34" charset="0"/>
        <a:buChar char="–"/>
        <a:defRPr sz="2795" kern="1200">
          <a:solidFill>
            <a:schemeClr val="tx1"/>
          </a:solidFill>
          <a:latin typeface="+mn-lt"/>
          <a:ea typeface="+mn-ea"/>
          <a:cs typeface="+mn-cs"/>
        </a:defRPr>
      </a:lvl2pPr>
      <a:lvl3pPr marL="1140875" indent="-228176" algn="l" defTabSz="912700" rtl="0" eaLnBrk="1" latinLnBrk="0" hangingPunct="1">
        <a:spcBef>
          <a:spcPct val="20000"/>
        </a:spcBef>
        <a:buFont typeface="Arial" pitchFamily="34" charset="0"/>
        <a:buChar char="•"/>
        <a:defRPr sz="2396" kern="1200">
          <a:solidFill>
            <a:schemeClr val="tx1"/>
          </a:solidFill>
          <a:latin typeface="+mn-lt"/>
          <a:ea typeface="+mn-ea"/>
          <a:cs typeface="+mn-cs"/>
        </a:defRPr>
      </a:lvl3pPr>
      <a:lvl4pPr marL="1597225" indent="-228176" algn="l" defTabSz="912700" rtl="0" eaLnBrk="1" latinLnBrk="0" hangingPunct="1">
        <a:spcBef>
          <a:spcPct val="20000"/>
        </a:spcBef>
        <a:buFont typeface="Arial" pitchFamily="34" charset="0"/>
        <a:buChar char="–"/>
        <a:defRPr sz="1997" kern="1200">
          <a:solidFill>
            <a:schemeClr val="tx1"/>
          </a:solidFill>
          <a:latin typeface="+mn-lt"/>
          <a:ea typeface="+mn-ea"/>
          <a:cs typeface="+mn-cs"/>
        </a:defRPr>
      </a:lvl4pPr>
      <a:lvl5pPr marL="2053576" indent="-228176" algn="l" defTabSz="912700" rtl="0" eaLnBrk="1" latinLnBrk="0" hangingPunct="1">
        <a:spcBef>
          <a:spcPct val="20000"/>
        </a:spcBef>
        <a:buFont typeface="Arial" pitchFamily="34" charset="0"/>
        <a:buChar char="»"/>
        <a:defRPr sz="1997" kern="1200">
          <a:solidFill>
            <a:schemeClr val="tx1"/>
          </a:solidFill>
          <a:latin typeface="+mn-lt"/>
          <a:ea typeface="+mn-ea"/>
          <a:cs typeface="+mn-cs"/>
        </a:defRPr>
      </a:lvl5pPr>
      <a:lvl6pPr marL="2509926" indent="-228176" algn="l" defTabSz="912700" rtl="0" eaLnBrk="1" latinLnBrk="0" hangingPunct="1">
        <a:spcBef>
          <a:spcPct val="20000"/>
        </a:spcBef>
        <a:buFont typeface="Arial" pitchFamily="34" charset="0"/>
        <a:buChar char="•"/>
        <a:defRPr sz="1997" kern="1200">
          <a:solidFill>
            <a:schemeClr val="tx1"/>
          </a:solidFill>
          <a:latin typeface="+mn-lt"/>
          <a:ea typeface="+mn-ea"/>
          <a:cs typeface="+mn-cs"/>
        </a:defRPr>
      </a:lvl6pPr>
      <a:lvl7pPr marL="2966276" indent="-228176" algn="l" defTabSz="912700" rtl="0" eaLnBrk="1" latinLnBrk="0" hangingPunct="1">
        <a:spcBef>
          <a:spcPct val="20000"/>
        </a:spcBef>
        <a:buFont typeface="Arial" pitchFamily="34" charset="0"/>
        <a:buChar char="•"/>
        <a:defRPr sz="1997" kern="1200">
          <a:solidFill>
            <a:schemeClr val="tx1"/>
          </a:solidFill>
          <a:latin typeface="+mn-lt"/>
          <a:ea typeface="+mn-ea"/>
          <a:cs typeface="+mn-cs"/>
        </a:defRPr>
      </a:lvl7pPr>
      <a:lvl8pPr marL="3422626" indent="-228176" algn="l" defTabSz="912700" rtl="0" eaLnBrk="1" latinLnBrk="0" hangingPunct="1">
        <a:spcBef>
          <a:spcPct val="20000"/>
        </a:spcBef>
        <a:buFont typeface="Arial" pitchFamily="34" charset="0"/>
        <a:buChar char="•"/>
        <a:defRPr sz="1997" kern="1200">
          <a:solidFill>
            <a:schemeClr val="tx1"/>
          </a:solidFill>
          <a:latin typeface="+mn-lt"/>
          <a:ea typeface="+mn-ea"/>
          <a:cs typeface="+mn-cs"/>
        </a:defRPr>
      </a:lvl8pPr>
      <a:lvl9pPr marL="3878976" indent="-228176" algn="l" defTabSz="912700" rtl="0" eaLnBrk="1" latinLnBrk="0" hangingPunct="1">
        <a:spcBef>
          <a:spcPct val="20000"/>
        </a:spcBef>
        <a:buFont typeface="Arial" pitchFamily="34" charset="0"/>
        <a:buChar char="•"/>
        <a:defRPr sz="1997" kern="1200">
          <a:solidFill>
            <a:schemeClr val="tx1"/>
          </a:solidFill>
          <a:latin typeface="+mn-lt"/>
          <a:ea typeface="+mn-ea"/>
          <a:cs typeface="+mn-cs"/>
        </a:defRPr>
      </a:lvl9pPr>
    </p:bodyStyle>
    <p:otherStyle>
      <a:defPPr>
        <a:defRPr lang="en-US"/>
      </a:defPPr>
      <a:lvl1pPr marL="0" algn="l" defTabSz="912700" rtl="0" eaLnBrk="1" latinLnBrk="0" hangingPunct="1">
        <a:defRPr sz="1797" kern="1200">
          <a:solidFill>
            <a:schemeClr val="tx1"/>
          </a:solidFill>
          <a:latin typeface="+mn-lt"/>
          <a:ea typeface="+mn-ea"/>
          <a:cs typeface="+mn-cs"/>
        </a:defRPr>
      </a:lvl1pPr>
      <a:lvl2pPr marL="456350" algn="l" defTabSz="912700" rtl="0" eaLnBrk="1" latinLnBrk="0" hangingPunct="1">
        <a:defRPr sz="1797" kern="1200">
          <a:solidFill>
            <a:schemeClr val="tx1"/>
          </a:solidFill>
          <a:latin typeface="+mn-lt"/>
          <a:ea typeface="+mn-ea"/>
          <a:cs typeface="+mn-cs"/>
        </a:defRPr>
      </a:lvl2pPr>
      <a:lvl3pPr marL="912700" algn="l" defTabSz="912700" rtl="0" eaLnBrk="1" latinLnBrk="0" hangingPunct="1">
        <a:defRPr sz="1797" kern="1200">
          <a:solidFill>
            <a:schemeClr val="tx1"/>
          </a:solidFill>
          <a:latin typeface="+mn-lt"/>
          <a:ea typeface="+mn-ea"/>
          <a:cs typeface="+mn-cs"/>
        </a:defRPr>
      </a:lvl3pPr>
      <a:lvl4pPr marL="1369051" algn="l" defTabSz="912700" rtl="0" eaLnBrk="1" latinLnBrk="0" hangingPunct="1">
        <a:defRPr sz="1797" kern="1200">
          <a:solidFill>
            <a:schemeClr val="tx1"/>
          </a:solidFill>
          <a:latin typeface="+mn-lt"/>
          <a:ea typeface="+mn-ea"/>
          <a:cs typeface="+mn-cs"/>
        </a:defRPr>
      </a:lvl4pPr>
      <a:lvl5pPr marL="1825401" algn="l" defTabSz="912700" rtl="0" eaLnBrk="1" latinLnBrk="0" hangingPunct="1">
        <a:defRPr sz="1797" kern="1200">
          <a:solidFill>
            <a:schemeClr val="tx1"/>
          </a:solidFill>
          <a:latin typeface="+mn-lt"/>
          <a:ea typeface="+mn-ea"/>
          <a:cs typeface="+mn-cs"/>
        </a:defRPr>
      </a:lvl5pPr>
      <a:lvl6pPr marL="2281751" algn="l" defTabSz="912700" rtl="0" eaLnBrk="1" latinLnBrk="0" hangingPunct="1">
        <a:defRPr sz="1797" kern="1200">
          <a:solidFill>
            <a:schemeClr val="tx1"/>
          </a:solidFill>
          <a:latin typeface="+mn-lt"/>
          <a:ea typeface="+mn-ea"/>
          <a:cs typeface="+mn-cs"/>
        </a:defRPr>
      </a:lvl6pPr>
      <a:lvl7pPr marL="2738101" algn="l" defTabSz="912700" rtl="0" eaLnBrk="1" latinLnBrk="0" hangingPunct="1">
        <a:defRPr sz="1797" kern="1200">
          <a:solidFill>
            <a:schemeClr val="tx1"/>
          </a:solidFill>
          <a:latin typeface="+mn-lt"/>
          <a:ea typeface="+mn-ea"/>
          <a:cs typeface="+mn-cs"/>
        </a:defRPr>
      </a:lvl7pPr>
      <a:lvl8pPr marL="3194451" algn="l" defTabSz="912700" rtl="0" eaLnBrk="1" latinLnBrk="0" hangingPunct="1">
        <a:defRPr sz="1797" kern="1200">
          <a:solidFill>
            <a:schemeClr val="tx1"/>
          </a:solidFill>
          <a:latin typeface="+mn-lt"/>
          <a:ea typeface="+mn-ea"/>
          <a:cs typeface="+mn-cs"/>
        </a:defRPr>
      </a:lvl8pPr>
      <a:lvl9pPr marL="3650802" algn="l" defTabSz="912700" rtl="0" eaLnBrk="1" latinLnBrk="0" hangingPunct="1">
        <a:defRPr sz="17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radfordhospitals.nhs.uk/wp-content/uploads/2019/05/Handover-protocol.pdf" TargetMode="External"/><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8269" y="101645"/>
            <a:ext cx="17373600" cy="1498555"/>
          </a:xfrm>
          <a:ln>
            <a:solidFill>
              <a:schemeClr val="tx2"/>
            </a:solidFill>
          </a:ln>
        </p:spPr>
        <p:txBody>
          <a:bodyPr>
            <a:normAutofit fontScale="90000"/>
          </a:bodyPr>
          <a:lstStyle/>
          <a:p>
            <a:pPr>
              <a:defRPr/>
            </a:pPr>
            <a:br>
              <a:rPr lang="en-US" sz="2700" b="1" dirty="0">
                <a:solidFill>
                  <a:srgbClr val="002060"/>
                </a:solidFill>
                <a:latin typeface="Times New Roman" panose="02020603050405020304" pitchFamily="18" charset="0"/>
                <a:cs typeface="Times New Roman" panose="02020603050405020304" pitchFamily="18" charset="0"/>
              </a:rPr>
            </a:br>
            <a:r>
              <a:rPr lang="en-US" sz="31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ADEQUACY OF INTRAOPERATIVE PATIENT HANDOVER</a:t>
            </a:r>
            <a:br>
              <a:rPr lang="en-US" sz="2700" b="1" dirty="0">
                <a:solidFill>
                  <a:srgbClr val="002060"/>
                </a:solidFill>
                <a:latin typeface="Times New Roman" panose="02020603050405020304" pitchFamily="18" charset="0"/>
                <a:cs typeface="Times New Roman" panose="02020603050405020304" pitchFamily="18" charset="0"/>
              </a:rPr>
            </a:br>
            <a:r>
              <a:rPr lang="en-US" sz="1800" dirty="0">
                <a:solidFill>
                  <a:srgbClr val="002060"/>
                </a:solidFill>
                <a:latin typeface="Times New Roman" panose="02020603050405020304" pitchFamily="18" charset="0"/>
                <a:cs typeface="Times New Roman" panose="02020603050405020304" pitchFamily="18" charset="0"/>
              </a:rPr>
              <a:t>Almas</a:t>
            </a:r>
            <a:r>
              <a:rPr lang="en-US" sz="1800" dirty="0">
                <a:solidFill>
                  <a:srgbClr val="002060"/>
                </a:solidFill>
                <a:latin typeface="Times New Roman" panose="02020603050405020304" pitchFamily="18" charset="0"/>
                <a:ea typeface="ＭＳ Ｐゴシック" charset="0"/>
                <a:cs typeface="Times New Roman" panose="02020603050405020304" pitchFamily="18" charset="0"/>
              </a:rPr>
              <a:t> Iqbal</a:t>
            </a:r>
            <a:r>
              <a:rPr lang="en-US" sz="1800" baseline="30000" dirty="0">
                <a:solidFill>
                  <a:srgbClr val="002060"/>
                </a:solidFill>
                <a:latin typeface="Times New Roman" panose="02020603050405020304" pitchFamily="18" charset="0"/>
                <a:ea typeface="ＭＳ Ｐゴシック" charset="0"/>
                <a:cs typeface="Times New Roman" panose="02020603050405020304" pitchFamily="18" charset="0"/>
              </a:rPr>
              <a:t> 1</a:t>
            </a:r>
            <a:r>
              <a:rPr lang="en-US" sz="1800" dirty="0">
                <a:solidFill>
                  <a:srgbClr val="002060"/>
                </a:solidFill>
                <a:latin typeface="Times New Roman" panose="02020603050405020304" pitchFamily="18" charset="0"/>
                <a:ea typeface="ＭＳ Ｐゴシック" charset="0"/>
                <a:cs typeface="Times New Roman" panose="02020603050405020304" pitchFamily="18" charset="0"/>
              </a:rPr>
              <a:t>, Huma Saleem</a:t>
            </a:r>
            <a:r>
              <a:rPr lang="en-US" sz="1800" baseline="30000" dirty="0">
                <a:solidFill>
                  <a:srgbClr val="002060"/>
                </a:solidFill>
                <a:latin typeface="Times New Roman" panose="02020603050405020304" pitchFamily="18" charset="0"/>
                <a:ea typeface="ＭＳ Ｐゴシック" charset="0"/>
                <a:cs typeface="Times New Roman" panose="02020603050405020304" pitchFamily="18" charset="0"/>
              </a:rPr>
              <a:t> 1</a:t>
            </a:r>
            <a:r>
              <a:rPr lang="en-US" sz="1800" dirty="0">
                <a:solidFill>
                  <a:srgbClr val="002060"/>
                </a:solidFill>
                <a:latin typeface="Times New Roman" panose="02020603050405020304" pitchFamily="18" charset="0"/>
                <a:ea typeface="ＭＳ Ｐゴシック" charset="0"/>
                <a:cs typeface="Times New Roman" panose="02020603050405020304" pitchFamily="18" charset="0"/>
              </a:rPr>
              <a:t>, Ahmed Bilal Akhtar </a:t>
            </a:r>
            <a:r>
              <a:rPr lang="en-US" sz="1800" baseline="30000" dirty="0">
                <a:solidFill>
                  <a:srgbClr val="002060"/>
                </a:solidFill>
                <a:latin typeface="Times New Roman" panose="02020603050405020304" pitchFamily="18" charset="0"/>
                <a:ea typeface="ＭＳ Ｐゴシック" charset="0"/>
                <a:cs typeface="Times New Roman" panose="02020603050405020304" pitchFamily="18" charset="0"/>
              </a:rPr>
              <a:t>1</a:t>
            </a:r>
            <a:r>
              <a:rPr lang="en-US" sz="1800" dirty="0">
                <a:solidFill>
                  <a:srgbClr val="002060"/>
                </a:solidFill>
                <a:latin typeface="Times New Roman" panose="02020603050405020304" pitchFamily="18" charset="0"/>
                <a:ea typeface="ＭＳ Ｐゴシック" charset="0"/>
                <a:cs typeface="Times New Roman" panose="02020603050405020304" pitchFamily="18" charset="0"/>
              </a:rPr>
              <a:t>, Zahra </a:t>
            </a:r>
            <a:r>
              <a:rPr lang="en-US" sz="1800" dirty="0" err="1">
                <a:solidFill>
                  <a:srgbClr val="002060"/>
                </a:solidFill>
                <a:latin typeface="Times New Roman" panose="02020603050405020304" pitchFamily="18" charset="0"/>
                <a:ea typeface="ＭＳ Ｐゴシック" charset="0"/>
                <a:cs typeface="Times New Roman" panose="02020603050405020304" pitchFamily="18" charset="0"/>
              </a:rPr>
              <a:t>Waheed</a:t>
            </a:r>
            <a:r>
              <a:rPr lang="en-US" sz="1800" baseline="30000" dirty="0">
                <a:solidFill>
                  <a:srgbClr val="002060"/>
                </a:solidFill>
                <a:latin typeface="Times New Roman" panose="02020603050405020304" pitchFamily="18" charset="0"/>
                <a:ea typeface="ＭＳ Ｐゴシック" charset="0"/>
                <a:cs typeface="Times New Roman" panose="02020603050405020304" pitchFamily="18" charset="0"/>
              </a:rPr>
              <a:t> 1</a:t>
            </a:r>
            <a:r>
              <a:rPr lang="en-US" sz="1800" dirty="0">
                <a:solidFill>
                  <a:srgbClr val="002060"/>
                </a:solidFill>
                <a:latin typeface="Times New Roman" panose="02020603050405020304" pitchFamily="18" charset="0"/>
                <a:ea typeface="ＭＳ Ｐゴシック" charset="0"/>
                <a:cs typeface="Times New Roman" panose="02020603050405020304" pitchFamily="18" charset="0"/>
              </a:rPr>
              <a:t>, Asma Ashraf</a:t>
            </a:r>
            <a:r>
              <a:rPr lang="en-US" sz="1800" baseline="30000" dirty="0">
                <a:solidFill>
                  <a:srgbClr val="002060"/>
                </a:solidFill>
                <a:latin typeface="Times New Roman" panose="02020603050405020304" pitchFamily="18" charset="0"/>
                <a:ea typeface="ＭＳ Ｐゴシック" charset="0"/>
                <a:cs typeface="Times New Roman" panose="02020603050405020304" pitchFamily="18" charset="0"/>
              </a:rPr>
              <a:t> 1</a:t>
            </a:r>
            <a:br>
              <a:rPr lang="en-US" sz="1800" dirty="0">
                <a:solidFill>
                  <a:srgbClr val="002060"/>
                </a:solidFill>
                <a:latin typeface="Times New Roman" panose="02020603050405020304" pitchFamily="18" charset="0"/>
                <a:ea typeface="ＭＳ Ｐゴシック" charset="0"/>
                <a:cs typeface="Times New Roman" panose="02020603050405020304" pitchFamily="18" charset="0"/>
              </a:rPr>
            </a:br>
            <a:r>
              <a:rPr lang="en-US" sz="1800" baseline="30000" dirty="0">
                <a:solidFill>
                  <a:srgbClr val="002060"/>
                </a:solidFill>
                <a:latin typeface="Times New Roman" panose="02020603050405020304" pitchFamily="18" charset="0"/>
                <a:ea typeface="ＭＳ Ｐゴシック" charset="0"/>
                <a:cs typeface="Times New Roman" panose="02020603050405020304" pitchFamily="18" charset="0"/>
              </a:rPr>
              <a:t>1</a:t>
            </a:r>
            <a:r>
              <a:rPr lang="en-US" sz="1800" dirty="0">
                <a:solidFill>
                  <a:srgbClr val="002060"/>
                </a:solidFill>
                <a:latin typeface="Times New Roman" panose="02020603050405020304" pitchFamily="18" charset="0"/>
                <a:ea typeface="ＭＳ Ｐゴシック" charset="0"/>
                <a:cs typeface="Times New Roman" panose="02020603050405020304" pitchFamily="18" charset="0"/>
              </a:rPr>
              <a:t>Shaukat Khanum Memorial Cancer Hospital and Research Centre, </a:t>
            </a:r>
            <a:br>
              <a:rPr lang="en-US" sz="1800" dirty="0">
                <a:solidFill>
                  <a:srgbClr val="002060"/>
                </a:solidFill>
                <a:latin typeface="Times New Roman" panose="02020603050405020304" pitchFamily="18" charset="0"/>
                <a:ea typeface="ＭＳ Ｐゴシック" charset="0"/>
                <a:cs typeface="Times New Roman" panose="02020603050405020304" pitchFamily="18" charset="0"/>
              </a:rPr>
            </a:br>
            <a:r>
              <a:rPr lang="en-US" sz="1800" dirty="0">
                <a:solidFill>
                  <a:srgbClr val="002060"/>
                </a:solidFill>
                <a:latin typeface="Times New Roman" panose="02020603050405020304" pitchFamily="18" charset="0"/>
                <a:ea typeface="ＭＳ Ｐゴシック" charset="0"/>
                <a:cs typeface="Times New Roman" panose="02020603050405020304" pitchFamily="18" charset="0"/>
              </a:rPr>
              <a:t>Department of Anesthesia Lahore</a:t>
            </a:r>
            <a:br>
              <a:rPr lang="en-US" sz="1098" dirty="0">
                <a:solidFill>
                  <a:srgbClr val="002060"/>
                </a:solidFill>
                <a:ea typeface="ＭＳ Ｐゴシック" charset="0"/>
                <a:cs typeface="ＭＳ Ｐゴシック" charset="0"/>
              </a:rPr>
            </a:br>
            <a:br>
              <a:rPr lang="en-US" altLang="en-US" sz="1298" b="1" dirty="0">
                <a:solidFill>
                  <a:srgbClr val="002060"/>
                </a:solidFill>
                <a:latin typeface="Calibri" pitchFamily="34" charset="0"/>
                <a:cs typeface="Calibri" pitchFamily="34" charset="0"/>
              </a:rPr>
            </a:br>
            <a:endParaRPr lang="en-US" sz="1298" dirty="0">
              <a:solidFill>
                <a:srgbClr val="002060"/>
              </a:solidFill>
            </a:endParaRPr>
          </a:p>
        </p:txBody>
      </p:sp>
      <p:graphicFrame>
        <p:nvGraphicFramePr>
          <p:cNvPr id="4" name="Group 2879"/>
          <p:cNvGraphicFramePr>
            <a:graphicFrameLocks/>
          </p:cNvGraphicFramePr>
          <p:nvPr>
            <p:extLst>
              <p:ext uri="{D42A27DB-BD31-4B8C-83A1-F6EECF244321}">
                <p14:modId xmlns:p14="http://schemas.microsoft.com/office/powerpoint/2010/main" val="3347935677"/>
              </p:ext>
            </p:extLst>
          </p:nvPr>
        </p:nvGraphicFramePr>
        <p:xfrm>
          <a:off x="118268" y="8071776"/>
          <a:ext cx="5257799" cy="1626753"/>
        </p:xfrm>
        <a:graphic>
          <a:graphicData uri="http://schemas.openxmlformats.org/drawingml/2006/table">
            <a:tbl>
              <a:tblPr/>
              <a:tblGrid>
                <a:gridCol w="5257799">
                  <a:extLst>
                    <a:ext uri="{9D8B030D-6E8A-4147-A177-3AD203B41FA5}">
                      <a16:colId xmlns:a16="http://schemas.microsoft.com/office/drawing/2014/main" val="20000"/>
                    </a:ext>
                  </a:extLst>
                </a:gridCol>
              </a:tblGrid>
              <a:tr h="375751">
                <a:tc>
                  <a:txBody>
                    <a:bodyPr/>
                    <a:lstStyle/>
                    <a:p>
                      <a:pPr marL="0" marR="0" lvl="0" indent="0" algn="l" defTabSz="2713038" rtl="0" eaLnBrk="1" fontAlgn="base" latinLnBrk="0" hangingPunct="1">
                        <a:lnSpc>
                          <a:spcPct val="100000"/>
                        </a:lnSpc>
                        <a:spcBef>
                          <a:spcPct val="20000"/>
                        </a:spcBef>
                        <a:spcAft>
                          <a:spcPct val="0"/>
                        </a:spcAft>
                        <a:buClr>
                          <a:srgbClr val="CC0000"/>
                        </a:buClr>
                        <a:buSzTx/>
                        <a:buFont typeface="Arial Black" pitchFamily="34" charset="0"/>
                        <a:buNone/>
                        <a:tabLst/>
                      </a:pPr>
                      <a:r>
                        <a:rPr kumimoji="0" lang="en-US" sz="2000" b="1" i="0" u="none" strike="noStrike" cap="none" normalizeH="0" baseline="0" dirty="0">
                          <a:ln>
                            <a:noFill/>
                          </a:ln>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OBJECTIVE</a:t>
                      </a:r>
                    </a:p>
                  </a:txBody>
                  <a:tcPr marL="112889" marR="112889" marT="56441" marB="56441" anchor="ctr"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0"/>
                  </a:ext>
                </a:extLst>
              </a:tr>
              <a:tr h="1209071">
                <a:tc>
                  <a:txBody>
                    <a:bodyPr/>
                    <a:lstStyle/>
                    <a:p>
                      <a:pPr marL="0" marR="0" lvl="0" indent="0" algn="just" defTabSz="2713038" rtl="0" eaLnBrk="1" fontAlgn="base" latinLnBrk="0" hangingPunct="1">
                        <a:lnSpc>
                          <a:spcPct val="100000"/>
                        </a:lnSpc>
                        <a:spcBef>
                          <a:spcPct val="20000"/>
                        </a:spcBef>
                        <a:spcAft>
                          <a:spcPct val="0"/>
                        </a:spcAft>
                        <a:buClr>
                          <a:srgbClr val="CC0000"/>
                        </a:buClr>
                        <a:buSzTx/>
                        <a:buFont typeface="Arial Black" pitchFamily="34" charset="0"/>
                        <a:buNone/>
                        <a:tabLst/>
                        <a:defRPr/>
                      </a:pPr>
                      <a:r>
                        <a:rPr lang="en-US" sz="1400" kern="1200" dirty="0">
                          <a:solidFill>
                            <a:schemeClr val="tx1"/>
                          </a:solidFill>
                          <a:effectLst/>
                          <a:latin typeface="Times New Roman" panose="02020603050405020304" pitchFamily="18" charset="0"/>
                          <a:ea typeface="+mn-ea"/>
                          <a:cs typeface="Times New Roman" panose="02020603050405020304" pitchFamily="18" charset="0"/>
                        </a:rPr>
                        <a:t>The aim of the hospital Quality Improvement Project was to compare the handover given between anesthesia residents at the time of change over with internationally defined handover template of Association of Anesthetist, educate and do loop audit afterwards for improvement.  </a:t>
                      </a:r>
                    </a:p>
                  </a:txBody>
                  <a:tcPr marL="112889" marR="112889" marT="56441" marB="56441"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24042512"/>
              </p:ext>
            </p:extLst>
          </p:nvPr>
        </p:nvGraphicFramePr>
        <p:xfrm>
          <a:off x="5572915" y="1747174"/>
          <a:ext cx="5579538" cy="1910426"/>
        </p:xfrm>
        <a:graphic>
          <a:graphicData uri="http://schemas.openxmlformats.org/drawingml/2006/table">
            <a:tbl>
              <a:tblPr/>
              <a:tblGrid>
                <a:gridCol w="5579538">
                  <a:extLst>
                    <a:ext uri="{9D8B030D-6E8A-4147-A177-3AD203B41FA5}">
                      <a16:colId xmlns:a16="http://schemas.microsoft.com/office/drawing/2014/main" val="20000"/>
                    </a:ext>
                  </a:extLst>
                </a:gridCol>
              </a:tblGrid>
              <a:tr h="434189">
                <a:tc>
                  <a:txBody>
                    <a:bodyPr/>
                    <a:lstStyle/>
                    <a:p>
                      <a:pPr marL="0" marR="0" lvl="0" indent="0" algn="l" defTabSz="2713038"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METHODS</a:t>
                      </a:r>
                    </a:p>
                  </a:txBody>
                  <a:tcPr marL="106882" marR="106882" marT="55578" marB="55578" anchor="ctr"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0"/>
                  </a:ext>
                </a:extLst>
              </a:tr>
              <a:tr h="1476237">
                <a:tc>
                  <a:txBody>
                    <a:bodyPr/>
                    <a:lstStyle/>
                    <a:p>
                      <a:pPr marL="0" marR="0" lvl="0" indent="0" algn="just" defTabSz="2713038" rtl="0" eaLnBrk="1" fontAlgn="base" latinLnBrk="0" hangingPunct="1">
                        <a:lnSpc>
                          <a:spcPct val="100000"/>
                        </a:lnSpc>
                        <a:spcBef>
                          <a:spcPct val="20000"/>
                        </a:spcBef>
                        <a:spcAft>
                          <a:spcPct val="0"/>
                        </a:spcAft>
                        <a:buClr>
                          <a:srgbClr val="CC0000"/>
                        </a:buClr>
                        <a:buSzTx/>
                        <a:buFont typeface="Arial Black" pitchFamily="34" charset="0"/>
                        <a:buNone/>
                        <a:tabLst/>
                        <a:defRPr/>
                      </a:pPr>
                      <a:r>
                        <a:rPr lang="en-US" sz="1400" kern="1200" dirty="0">
                          <a:solidFill>
                            <a:schemeClr val="tx1"/>
                          </a:solidFill>
                          <a:effectLst/>
                          <a:latin typeface="Times New Roman" panose="02020603050405020304" pitchFamily="18" charset="0"/>
                          <a:ea typeface="+mn-ea"/>
                          <a:cs typeface="Times New Roman" panose="02020603050405020304" pitchFamily="18" charset="0"/>
                        </a:rPr>
                        <a:t>Eight lists on five days were checked for handovers. A total of 120 handovers were checked for the information given at the time of over. This was cross checked with the international standards on a proforma. After the first audit residents training was done and a checklist provided in each Operating Room. Later on a loop audit was done to check with the compliance. This time the total number of handovers assessed  were 131. </a:t>
                      </a:r>
                    </a:p>
                  </a:txBody>
                  <a:tcPr marL="106882" marR="106882" marT="55578" marB="55578"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30772150"/>
              </p:ext>
            </p:extLst>
          </p:nvPr>
        </p:nvGraphicFramePr>
        <p:xfrm>
          <a:off x="11354771" y="1747173"/>
          <a:ext cx="6137098" cy="2596227"/>
        </p:xfrm>
        <a:graphic>
          <a:graphicData uri="http://schemas.openxmlformats.org/drawingml/2006/table">
            <a:tbl>
              <a:tblPr/>
              <a:tblGrid>
                <a:gridCol w="6137098">
                  <a:extLst>
                    <a:ext uri="{9D8B030D-6E8A-4147-A177-3AD203B41FA5}">
                      <a16:colId xmlns:a16="http://schemas.microsoft.com/office/drawing/2014/main" val="20000"/>
                    </a:ext>
                  </a:extLst>
                </a:gridCol>
              </a:tblGrid>
              <a:tr h="462627">
                <a:tc>
                  <a:txBody>
                    <a:bodyPr/>
                    <a:lstStyle/>
                    <a:p>
                      <a:pPr marL="0" marR="0" lvl="0" indent="0" algn="l" defTabSz="2713038"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DISCUSSION</a:t>
                      </a:r>
                    </a:p>
                  </a:txBody>
                  <a:tcPr marL="106882" marR="106882" marT="55581" marB="55581" anchor="ctr"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0"/>
                  </a:ext>
                </a:extLst>
              </a:tr>
              <a:tr h="2133600">
                <a:tc>
                  <a:txBody>
                    <a:bodyPr/>
                    <a:lstStyle/>
                    <a:p>
                      <a:pPr marL="0" marR="0" lvl="0" indent="0" algn="just" defTabSz="2713038" rtl="0" eaLnBrk="1" fontAlgn="base" latinLnBrk="0" hangingPunct="1">
                        <a:lnSpc>
                          <a:spcPct val="100000"/>
                        </a:lnSpc>
                        <a:spcBef>
                          <a:spcPct val="20000"/>
                        </a:spcBef>
                        <a:spcAft>
                          <a:spcPct val="0"/>
                        </a:spcAft>
                        <a:buClr>
                          <a:srgbClr val="CC0000"/>
                        </a:buClr>
                        <a:buSzTx/>
                        <a:buFont typeface="Arial Black" pitchFamily="34" charset="0"/>
                        <a:buNone/>
                        <a:tabLst/>
                        <a:defRPr/>
                      </a:pPr>
                      <a:r>
                        <a:rPr lang="en-US" sz="1400" kern="1200" dirty="0">
                          <a:solidFill>
                            <a:schemeClr val="tx1"/>
                          </a:solidFill>
                          <a:effectLst/>
                          <a:latin typeface="Times New Roman" panose="02020603050405020304" pitchFamily="18" charset="0"/>
                          <a:ea typeface="+mn-ea"/>
                          <a:cs typeface="Times New Roman" panose="02020603050405020304" pitchFamily="18" charset="0"/>
                        </a:rPr>
                        <a:t>There are not many metanalysis available on intra-operative handover between anaesthesia doctors. One published by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Boet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et al showed increased morbidity and mortality secondary to handover which can be improved by taking simple  measures such as training and handover checklist display in Operation Theatre.</a:t>
                      </a:r>
                    </a:p>
                    <a:p>
                      <a:pPr marL="0" marR="0" lvl="0" indent="0" algn="just" defTabSz="2713038" rtl="0" eaLnBrk="1" fontAlgn="base" latinLnBrk="0" hangingPunct="1">
                        <a:lnSpc>
                          <a:spcPct val="100000"/>
                        </a:lnSpc>
                        <a:spcBef>
                          <a:spcPct val="20000"/>
                        </a:spcBef>
                        <a:spcAft>
                          <a:spcPct val="0"/>
                        </a:spcAft>
                        <a:buClr>
                          <a:srgbClr val="CC0000"/>
                        </a:buClr>
                        <a:buSzTx/>
                        <a:buFont typeface="Arial Black" pitchFamily="34" charset="0"/>
                        <a:buNone/>
                        <a:tabLst/>
                        <a:defRPr/>
                      </a:pPr>
                      <a:r>
                        <a:rPr lang="en-US" sz="1400" kern="1200" dirty="0">
                          <a:solidFill>
                            <a:schemeClr val="tx1"/>
                          </a:solidFill>
                          <a:effectLst/>
                          <a:latin typeface="Times New Roman" panose="02020603050405020304" pitchFamily="18" charset="0"/>
                          <a:ea typeface="+mn-ea"/>
                          <a:cs typeface="Times New Roman" panose="02020603050405020304" pitchFamily="18" charset="0"/>
                        </a:rPr>
                        <a:t>Another interventional study by Julia et al showed marked improvement in communication by 43% between anaesthesia caregivers after providing education. Similarly our study describes the improvement in individual components of the SBAR handover tool which is minimum 26.1% to maximum 85.1%. This is statistically significant.   </a:t>
                      </a:r>
                    </a:p>
                  </a:txBody>
                  <a:tcPr marL="106882" marR="106882" marT="55581" marB="55581"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23924330"/>
              </p:ext>
            </p:extLst>
          </p:nvPr>
        </p:nvGraphicFramePr>
        <p:xfrm>
          <a:off x="5568974" y="7024955"/>
          <a:ext cx="5579539" cy="2673573"/>
        </p:xfrm>
        <a:graphic>
          <a:graphicData uri="http://schemas.openxmlformats.org/drawingml/2006/table">
            <a:tbl>
              <a:tblPr/>
              <a:tblGrid>
                <a:gridCol w="5579539">
                  <a:extLst>
                    <a:ext uri="{9D8B030D-6E8A-4147-A177-3AD203B41FA5}">
                      <a16:colId xmlns:a16="http://schemas.microsoft.com/office/drawing/2014/main" val="20000"/>
                    </a:ext>
                  </a:extLst>
                </a:gridCol>
              </a:tblGrid>
              <a:tr h="428811">
                <a:tc>
                  <a:txBody>
                    <a:bodyPr/>
                    <a:lstStyle/>
                    <a:p>
                      <a:pPr marL="0" marR="0" lvl="0" indent="0" algn="just" defTabSz="2713038"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RESULTS</a:t>
                      </a:r>
                    </a:p>
                  </a:txBody>
                  <a:tcPr marL="106882" marR="106882" marT="55581" marB="55581" anchor="ctr"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0"/>
                  </a:ext>
                </a:extLst>
              </a:tr>
              <a:tr h="2183580">
                <a:tc>
                  <a:txBody>
                    <a:bodyPr/>
                    <a:lstStyle/>
                    <a:p>
                      <a:pPr algn="just">
                        <a:lnSpc>
                          <a:spcPct val="100000"/>
                        </a:lnSpc>
                      </a:pPr>
                      <a:r>
                        <a:rPr lang="en-US" sz="1400" b="0" kern="1200" dirty="0">
                          <a:solidFill>
                            <a:schemeClr val="tx1"/>
                          </a:solidFill>
                          <a:effectLst/>
                          <a:latin typeface="Times New Roman" panose="02020603050405020304" pitchFamily="18" charset="0"/>
                          <a:ea typeface="+mn-ea"/>
                          <a:cs typeface="Times New Roman" panose="02020603050405020304" pitchFamily="18" charset="0"/>
                        </a:rPr>
                        <a:t>There were total 23 residents when this audit was performed. Out of which 26.1 % (n=6) were females and 73.9% (n=17) were males. In the first audit compliance with mentioning</a:t>
                      </a:r>
                      <a:r>
                        <a:rPr lang="en-US" sz="1400" b="0" kern="1200" baseline="0" dirty="0">
                          <a:solidFill>
                            <a:schemeClr val="tx1"/>
                          </a:solidFill>
                          <a:effectLst/>
                          <a:latin typeface="Times New Roman" panose="02020603050405020304" pitchFamily="18" charset="0"/>
                          <a:ea typeface="+mn-ea"/>
                          <a:cs typeface="Times New Roman" panose="02020603050405020304" pitchFamily="18" charset="0"/>
                        </a:rPr>
                        <a:t> the </a:t>
                      </a:r>
                      <a:r>
                        <a:rPr lang="en-US" sz="1400" b="1" kern="1200" baseline="0" dirty="0">
                          <a:solidFill>
                            <a:schemeClr val="tx1"/>
                          </a:solidFill>
                          <a:effectLst/>
                          <a:latin typeface="Times New Roman" panose="02020603050405020304" pitchFamily="18" charset="0"/>
                          <a:ea typeface="+mn-ea"/>
                          <a:cs typeface="Times New Roman" panose="02020603050405020304" pitchFamily="18" charset="0"/>
                        </a:rPr>
                        <a:t>S</a:t>
                      </a:r>
                      <a:r>
                        <a:rPr lang="en-US" sz="1400" b="0" kern="1200" dirty="0">
                          <a:solidFill>
                            <a:schemeClr val="tx1"/>
                          </a:solidFill>
                          <a:effectLst/>
                          <a:latin typeface="Times New Roman" panose="02020603050405020304" pitchFamily="18" charset="0"/>
                          <a:ea typeface="+mn-ea"/>
                          <a:cs typeface="Times New Roman" panose="02020603050405020304" pitchFamily="18" charset="0"/>
                        </a:rPr>
                        <a:t>ituation was 61.7% (n=74). </a:t>
                      </a:r>
                      <a:r>
                        <a:rPr lang="en-US" sz="1400" b="1" kern="1200" dirty="0">
                          <a:solidFill>
                            <a:schemeClr val="tx1"/>
                          </a:solidFill>
                          <a:effectLst/>
                          <a:latin typeface="Times New Roman" panose="02020603050405020304" pitchFamily="18" charset="0"/>
                          <a:ea typeface="+mn-ea"/>
                          <a:cs typeface="Times New Roman" panose="02020603050405020304" pitchFamily="18" charset="0"/>
                        </a:rPr>
                        <a:t>B</a:t>
                      </a:r>
                      <a:r>
                        <a:rPr lang="en-US" sz="1400" b="0" kern="1200" dirty="0">
                          <a:solidFill>
                            <a:schemeClr val="tx1"/>
                          </a:solidFill>
                          <a:effectLst/>
                          <a:latin typeface="Times New Roman" panose="02020603050405020304" pitchFamily="18" charset="0"/>
                          <a:ea typeface="+mn-ea"/>
                          <a:cs typeface="Times New Roman" panose="02020603050405020304" pitchFamily="18" charset="0"/>
                        </a:rPr>
                        <a:t>ackground was mentioned in 9.1% (n=11) cases. </a:t>
                      </a:r>
                      <a:r>
                        <a:rPr lang="en-US" sz="1400" b="1" kern="1200" dirty="0">
                          <a:solidFill>
                            <a:schemeClr val="tx1"/>
                          </a:solidFill>
                          <a:effectLst/>
                          <a:latin typeface="Times New Roman" panose="02020603050405020304" pitchFamily="18" charset="0"/>
                          <a:ea typeface="+mn-ea"/>
                          <a:cs typeface="Times New Roman" panose="02020603050405020304" pitchFamily="18" charset="0"/>
                        </a:rPr>
                        <a:t>A</a:t>
                      </a:r>
                      <a:r>
                        <a:rPr lang="en-US" sz="1400" b="0" kern="1200" dirty="0">
                          <a:solidFill>
                            <a:schemeClr val="tx1"/>
                          </a:solidFill>
                          <a:effectLst/>
                          <a:latin typeface="Times New Roman" panose="02020603050405020304" pitchFamily="18" charset="0"/>
                          <a:ea typeface="+mn-ea"/>
                          <a:cs typeface="Times New Roman" panose="02020603050405020304" pitchFamily="18" charset="0"/>
                        </a:rPr>
                        <a:t>ssessment was provided in 5% (n=6) of the times. Whereas the </a:t>
                      </a:r>
                      <a:r>
                        <a:rPr lang="en-US" sz="1400" b="1" kern="1200" dirty="0">
                          <a:solidFill>
                            <a:schemeClr val="tx1"/>
                          </a:solidFill>
                          <a:effectLst/>
                          <a:latin typeface="Times New Roman" panose="02020603050405020304" pitchFamily="18" charset="0"/>
                          <a:ea typeface="+mn-ea"/>
                          <a:cs typeface="Times New Roman" panose="02020603050405020304" pitchFamily="18" charset="0"/>
                        </a:rPr>
                        <a:t>R</a:t>
                      </a:r>
                      <a:r>
                        <a:rPr lang="en-US" sz="1400" b="0" kern="1200" dirty="0">
                          <a:solidFill>
                            <a:schemeClr val="tx1"/>
                          </a:solidFill>
                          <a:effectLst/>
                          <a:latin typeface="Times New Roman" panose="02020603050405020304" pitchFamily="18" charset="0"/>
                          <a:ea typeface="+mn-ea"/>
                          <a:cs typeface="Times New Roman" panose="02020603050405020304" pitchFamily="18" charset="0"/>
                        </a:rPr>
                        <a:t>ecommendations were given in 43.3% (n=52) of the cases. </a:t>
                      </a:r>
                    </a:p>
                    <a:p>
                      <a:pPr algn="just">
                        <a:lnSpc>
                          <a:spcPct val="100000"/>
                        </a:lnSpc>
                      </a:pPr>
                      <a:r>
                        <a:rPr lang="en-US" sz="1400" b="0" kern="1200" dirty="0">
                          <a:solidFill>
                            <a:schemeClr val="tx1"/>
                          </a:solidFill>
                          <a:effectLst/>
                          <a:latin typeface="Times New Roman" panose="02020603050405020304" pitchFamily="18" charset="0"/>
                          <a:ea typeface="+mn-ea"/>
                          <a:cs typeface="Times New Roman" panose="02020603050405020304" pitchFamily="18" charset="0"/>
                        </a:rPr>
                        <a:t>The loop audit after providing education showed drastic improvement in the results. The compliance was as follows: </a:t>
                      </a:r>
                      <a:r>
                        <a:rPr lang="en-US" sz="1400" b="1" kern="1200" dirty="0">
                          <a:solidFill>
                            <a:schemeClr val="tx1"/>
                          </a:solidFill>
                          <a:effectLst/>
                          <a:latin typeface="Times New Roman" panose="02020603050405020304" pitchFamily="18" charset="0"/>
                          <a:ea typeface="+mn-ea"/>
                          <a:cs typeface="Times New Roman" panose="02020603050405020304" pitchFamily="18" charset="0"/>
                        </a:rPr>
                        <a:t>S</a:t>
                      </a:r>
                      <a:r>
                        <a:rPr lang="en-US" sz="1400" b="0" kern="1200" dirty="0">
                          <a:solidFill>
                            <a:schemeClr val="tx1"/>
                          </a:solidFill>
                          <a:effectLst/>
                          <a:latin typeface="Times New Roman" panose="02020603050405020304" pitchFamily="18" charset="0"/>
                          <a:ea typeface="+mn-ea"/>
                          <a:cs typeface="Times New Roman" panose="02020603050405020304" pitchFamily="18" charset="0"/>
                        </a:rPr>
                        <a:t>ituation 87.8% (n=115), </a:t>
                      </a:r>
                      <a:r>
                        <a:rPr lang="en-US" sz="1400" b="1" kern="1200" dirty="0">
                          <a:solidFill>
                            <a:schemeClr val="tx1"/>
                          </a:solidFill>
                          <a:effectLst/>
                          <a:latin typeface="Times New Roman" panose="02020603050405020304" pitchFamily="18" charset="0"/>
                          <a:ea typeface="+mn-ea"/>
                          <a:cs typeface="Times New Roman" panose="02020603050405020304" pitchFamily="18" charset="0"/>
                        </a:rPr>
                        <a:t>B</a:t>
                      </a:r>
                      <a:r>
                        <a:rPr lang="en-US" sz="1400" b="0" kern="1200" dirty="0">
                          <a:solidFill>
                            <a:schemeClr val="tx1"/>
                          </a:solidFill>
                          <a:effectLst/>
                          <a:latin typeface="Times New Roman" panose="02020603050405020304" pitchFamily="18" charset="0"/>
                          <a:ea typeface="+mn-ea"/>
                          <a:cs typeface="Times New Roman" panose="02020603050405020304" pitchFamily="18" charset="0"/>
                        </a:rPr>
                        <a:t>ackground 93.9% (n=120), </a:t>
                      </a:r>
                      <a:r>
                        <a:rPr lang="en-US" sz="1400" b="1" kern="1200" dirty="0">
                          <a:solidFill>
                            <a:schemeClr val="tx1"/>
                          </a:solidFill>
                          <a:effectLst/>
                          <a:latin typeface="Times New Roman" panose="02020603050405020304" pitchFamily="18" charset="0"/>
                          <a:ea typeface="+mn-ea"/>
                          <a:cs typeface="Times New Roman" panose="02020603050405020304" pitchFamily="18" charset="0"/>
                        </a:rPr>
                        <a:t>A</a:t>
                      </a:r>
                      <a:r>
                        <a:rPr lang="en-US" sz="1400" b="0" kern="1200" dirty="0">
                          <a:solidFill>
                            <a:schemeClr val="tx1"/>
                          </a:solidFill>
                          <a:effectLst/>
                          <a:latin typeface="Times New Roman" panose="02020603050405020304" pitchFamily="18" charset="0"/>
                          <a:ea typeface="+mn-ea"/>
                          <a:cs typeface="Times New Roman" panose="02020603050405020304" pitchFamily="18" charset="0"/>
                        </a:rPr>
                        <a:t>ssessment 90.1% (n=118) and </a:t>
                      </a:r>
                      <a:r>
                        <a:rPr lang="en-US" sz="1400" b="1" kern="1200" dirty="0">
                          <a:solidFill>
                            <a:schemeClr val="tx1"/>
                          </a:solidFill>
                          <a:effectLst/>
                          <a:latin typeface="Times New Roman" panose="02020603050405020304" pitchFamily="18" charset="0"/>
                          <a:ea typeface="+mn-ea"/>
                          <a:cs typeface="Times New Roman" panose="02020603050405020304" pitchFamily="18" charset="0"/>
                        </a:rPr>
                        <a:t>R</a:t>
                      </a:r>
                      <a:r>
                        <a:rPr lang="en-US" sz="1400" b="0" kern="1200" dirty="0">
                          <a:solidFill>
                            <a:schemeClr val="tx1"/>
                          </a:solidFill>
                          <a:effectLst/>
                          <a:latin typeface="Times New Roman" panose="02020603050405020304" pitchFamily="18" charset="0"/>
                          <a:ea typeface="+mn-ea"/>
                          <a:cs typeface="Times New Roman" panose="02020603050405020304" pitchFamily="18" charset="0"/>
                        </a:rPr>
                        <a:t>ecommendations were 100% (n=131).</a:t>
                      </a:r>
                    </a:p>
                  </a:txBody>
                  <a:tcPr marL="106882" marR="106882" marT="55581" marB="55581"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907410520"/>
              </p:ext>
            </p:extLst>
          </p:nvPr>
        </p:nvGraphicFramePr>
        <p:xfrm>
          <a:off x="118268" y="4593453"/>
          <a:ext cx="5257800" cy="3331348"/>
        </p:xfrm>
        <a:graphic>
          <a:graphicData uri="http://schemas.openxmlformats.org/drawingml/2006/table">
            <a:tbl>
              <a:tblPr firstRow="1" bandRow="1">
                <a:tableStyleId>{93296810-A885-4BE3-A3E7-6D5BEEA58F35}</a:tableStyleId>
              </a:tblPr>
              <a:tblGrid>
                <a:gridCol w="1600201">
                  <a:extLst>
                    <a:ext uri="{9D8B030D-6E8A-4147-A177-3AD203B41FA5}">
                      <a16:colId xmlns:a16="http://schemas.microsoft.com/office/drawing/2014/main" val="20000"/>
                    </a:ext>
                  </a:extLst>
                </a:gridCol>
                <a:gridCol w="3657599">
                  <a:extLst>
                    <a:ext uri="{9D8B030D-6E8A-4147-A177-3AD203B41FA5}">
                      <a16:colId xmlns:a16="http://schemas.microsoft.com/office/drawing/2014/main" val="20001"/>
                    </a:ext>
                  </a:extLst>
                </a:gridCol>
              </a:tblGrid>
              <a:tr h="647726">
                <a:tc>
                  <a:txBody>
                    <a:bodyPr/>
                    <a:lstStyle/>
                    <a:p>
                      <a:pPr algn="ctr"/>
                      <a:br>
                        <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Situation</a:t>
                      </a:r>
                      <a:endParaRPr lang="en-US" sz="1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L="91279" marR="91279" marT="45639" marB="45639"/>
                </a:tc>
                <a:tc>
                  <a:txBody>
                    <a:bodyPr/>
                    <a:lstStyle/>
                    <a:p>
                      <a:pPr marL="171450" indent="-171450" algn="l">
                        <a:buFontTx/>
                        <a:buChar char="-"/>
                      </a:pPr>
                      <a:r>
                        <a:rPr lang="en-US" sz="1200" dirty="0">
                          <a:latin typeface="Times New Roman" panose="02020603050405020304" pitchFamily="18" charset="0"/>
                          <a:cs typeface="Times New Roman" panose="02020603050405020304" pitchFamily="18" charset="0"/>
                        </a:rPr>
                        <a:t>Patient name, age, Occupation (if relevant) </a:t>
                      </a:r>
                    </a:p>
                    <a:p>
                      <a:pPr marL="171450" indent="-171450" algn="l">
                        <a:buFontTx/>
                        <a:buChar char="-"/>
                      </a:pPr>
                      <a:r>
                        <a:rPr lang="en-US" sz="1200" dirty="0">
                          <a:latin typeface="Times New Roman" panose="02020603050405020304" pitchFamily="18" charset="0"/>
                          <a:cs typeface="Times New Roman" panose="02020603050405020304" pitchFamily="18" charset="0"/>
                        </a:rPr>
                        <a:t>Details of operation </a:t>
                      </a:r>
                    </a:p>
                    <a:p>
                      <a:pPr marL="171450" indent="-171450" algn="l">
                        <a:buFontTx/>
                        <a:buChar char="-"/>
                      </a:pPr>
                      <a:r>
                        <a:rPr lang="en-US" sz="1200" dirty="0">
                          <a:latin typeface="Times New Roman" panose="02020603050405020304" pitchFamily="18" charset="0"/>
                          <a:cs typeface="Times New Roman" panose="02020603050405020304" pitchFamily="18" charset="0"/>
                        </a:rPr>
                        <a:t>Anesthetic technique</a:t>
                      </a:r>
                      <a:endParaRPr lang="en-US" sz="1200" b="1" dirty="0">
                        <a:solidFill>
                          <a:schemeClr val="tx1"/>
                        </a:solidFill>
                        <a:latin typeface="Times New Roman" panose="02020603050405020304" pitchFamily="18" charset="0"/>
                        <a:cs typeface="Times New Roman" panose="02020603050405020304" pitchFamily="18" charset="0"/>
                      </a:endParaRPr>
                    </a:p>
                  </a:txBody>
                  <a:tcPr marL="91279" marR="91279" marT="45639" marB="45639"/>
                </a:tc>
                <a:extLst>
                  <a:ext uri="{0D108BD9-81ED-4DB2-BD59-A6C34878D82A}">
                    <a16:rowId xmlns:a16="http://schemas.microsoft.com/office/drawing/2014/main" val="10000"/>
                  </a:ext>
                </a:extLst>
              </a:tr>
              <a:tr h="647726">
                <a:tc>
                  <a:txBody>
                    <a:bodyPr/>
                    <a:lstStyle/>
                    <a:p>
                      <a:pPr algn="ctr"/>
                      <a:endPar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Background</a:t>
                      </a:r>
                      <a:endParaRPr lang="en-US" sz="1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L="91279" marR="91279" marT="45639" marB="45639"/>
                </a:tc>
                <a:tc>
                  <a:txBody>
                    <a:bodyPr/>
                    <a:lstStyle/>
                    <a:p>
                      <a:pPr marL="171450" indent="-171450" algn="l">
                        <a:buFontTx/>
                        <a:buChar char="-"/>
                      </a:pPr>
                      <a:r>
                        <a:rPr lang="en-US" sz="1200" dirty="0">
                          <a:latin typeface="Times New Roman" panose="02020603050405020304" pitchFamily="18" charset="0"/>
                          <a:cs typeface="Times New Roman" panose="02020603050405020304" pitchFamily="18" charset="0"/>
                        </a:rPr>
                        <a:t>ASA grade</a:t>
                      </a:r>
                    </a:p>
                    <a:p>
                      <a:pPr marL="171450" indent="-171450" algn="l">
                        <a:buFontTx/>
                        <a:buChar char="-"/>
                      </a:pPr>
                      <a:r>
                        <a:rPr lang="en-US" sz="1200" dirty="0">
                          <a:latin typeface="Times New Roman" panose="02020603050405020304" pitchFamily="18" charset="0"/>
                          <a:cs typeface="Times New Roman" panose="02020603050405020304" pitchFamily="18" charset="0"/>
                        </a:rPr>
                        <a:t>Allergies</a:t>
                      </a:r>
                    </a:p>
                    <a:p>
                      <a:pPr marL="171450" indent="-171450" algn="l">
                        <a:buFontTx/>
                        <a:buChar char="-"/>
                      </a:pPr>
                      <a:r>
                        <a:rPr lang="en-US" sz="1200" dirty="0">
                          <a:latin typeface="Times New Roman" panose="02020603050405020304" pitchFamily="18" charset="0"/>
                          <a:cs typeface="Times New Roman" panose="02020603050405020304" pitchFamily="18" charset="0"/>
                        </a:rPr>
                        <a:t>Co-morbidities</a:t>
                      </a:r>
                      <a:endParaRPr lang="en-US" sz="1200" b="1" dirty="0">
                        <a:solidFill>
                          <a:schemeClr val="tx1"/>
                        </a:solidFill>
                        <a:latin typeface="Times New Roman" panose="02020603050405020304" pitchFamily="18" charset="0"/>
                        <a:cs typeface="Times New Roman" panose="02020603050405020304" pitchFamily="18" charset="0"/>
                      </a:endParaRPr>
                    </a:p>
                  </a:txBody>
                  <a:tcPr marL="91279" marR="91279" marT="45639" marB="45639"/>
                </a:tc>
                <a:extLst>
                  <a:ext uri="{0D108BD9-81ED-4DB2-BD59-A6C34878D82A}">
                    <a16:rowId xmlns:a16="http://schemas.microsoft.com/office/drawing/2014/main" val="10001"/>
                  </a:ext>
                </a:extLst>
              </a:tr>
              <a:tr h="1388170">
                <a:tc>
                  <a:txBody>
                    <a:bodyPr/>
                    <a:lstStyle/>
                    <a:p>
                      <a:pPr algn="ctr"/>
                      <a:endPar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Assessment </a:t>
                      </a:r>
                      <a:endParaRPr lang="en-US" sz="1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L="91279" marR="91279" marT="45639" marB="45639"/>
                </a:tc>
                <a:tc>
                  <a:txBody>
                    <a:bodyPr/>
                    <a:lstStyle/>
                    <a:p>
                      <a:pPr marL="171450" indent="-171450" algn="l">
                        <a:buFontTx/>
                        <a:buChar char="-"/>
                      </a:pPr>
                      <a:r>
                        <a:rPr lang="en-US" sz="1200" dirty="0">
                          <a:latin typeface="Times New Roman" panose="02020603050405020304" pitchFamily="18" charset="0"/>
                          <a:cs typeface="Times New Roman" panose="02020603050405020304" pitchFamily="18" charset="0"/>
                        </a:rPr>
                        <a:t>Intra-operative issues or concerns related to Surgery and anaesthesia</a:t>
                      </a:r>
                    </a:p>
                    <a:p>
                      <a:pPr marL="171450" indent="-171450" algn="l">
                        <a:buFontTx/>
                        <a:buChar char="-"/>
                      </a:pPr>
                      <a:r>
                        <a:rPr lang="en-US" sz="1200" dirty="0">
                          <a:latin typeface="Times New Roman" panose="02020603050405020304" pitchFamily="18" charset="0"/>
                          <a:cs typeface="Times New Roman" panose="02020603050405020304" pitchFamily="18" charset="0"/>
                        </a:rPr>
                        <a:t>Vital signs,  Analgesia,</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Antiemetics Antibiotics, IV fluids </a:t>
                      </a:r>
                    </a:p>
                    <a:p>
                      <a:pPr marL="171450" indent="-171450" algn="l">
                        <a:buFontTx/>
                        <a:buChar char="-"/>
                      </a:pPr>
                      <a:r>
                        <a:rPr lang="en-US" sz="1200" dirty="0">
                          <a:latin typeface="Times New Roman" panose="02020603050405020304" pitchFamily="18" charset="0"/>
                          <a:cs typeface="Times New Roman" panose="02020603050405020304" pitchFamily="18" charset="0"/>
                        </a:rPr>
                        <a:t>Any immediate concerns </a:t>
                      </a:r>
                    </a:p>
                    <a:p>
                      <a:pPr marL="171450" indent="-171450" algn="l">
                        <a:buFontTx/>
                        <a:buChar char="-"/>
                      </a:pPr>
                      <a:r>
                        <a:rPr lang="en-US" sz="1200" dirty="0">
                          <a:latin typeface="Times New Roman" panose="02020603050405020304" pitchFamily="18" charset="0"/>
                          <a:cs typeface="Times New Roman" panose="02020603050405020304" pitchFamily="18" charset="0"/>
                        </a:rPr>
                        <a:t>IV lines</a:t>
                      </a:r>
                    </a:p>
                    <a:p>
                      <a:pPr marL="171450" indent="-171450" algn="l">
                        <a:buFontTx/>
                        <a:buChar char="-"/>
                      </a:pPr>
                      <a:r>
                        <a:rPr lang="en-US" sz="1200" dirty="0">
                          <a:latin typeface="Times New Roman" panose="02020603050405020304" pitchFamily="18" charset="0"/>
                          <a:cs typeface="Times New Roman" panose="02020603050405020304" pitchFamily="18" charset="0"/>
                        </a:rPr>
                        <a:t>Documentation</a:t>
                      </a:r>
                      <a:endParaRPr lang="en-US" sz="1200" b="1" dirty="0">
                        <a:solidFill>
                          <a:schemeClr val="tx1"/>
                        </a:solidFill>
                        <a:latin typeface="Times New Roman" panose="02020603050405020304" pitchFamily="18" charset="0"/>
                        <a:cs typeface="Times New Roman" panose="02020603050405020304" pitchFamily="18" charset="0"/>
                      </a:endParaRPr>
                    </a:p>
                  </a:txBody>
                  <a:tcPr marL="91279" marR="91279" marT="45639" marB="45639"/>
                </a:tc>
                <a:extLst>
                  <a:ext uri="{0D108BD9-81ED-4DB2-BD59-A6C34878D82A}">
                    <a16:rowId xmlns:a16="http://schemas.microsoft.com/office/drawing/2014/main" val="10002"/>
                  </a:ext>
                </a:extLst>
              </a:tr>
              <a:tr h="647726">
                <a:tc>
                  <a:txBody>
                    <a:bodyPr/>
                    <a:lstStyle/>
                    <a:p>
                      <a:pPr algn="ctr"/>
                      <a:endPar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Recommendations </a:t>
                      </a:r>
                      <a:endParaRPr lang="en-US" sz="1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L="91279" marR="91279" marT="45639" marB="45639"/>
                </a:tc>
                <a:tc>
                  <a:txBody>
                    <a:bodyPr/>
                    <a:lstStyle/>
                    <a:p>
                      <a:pPr marL="171450" indent="-171450" algn="l">
                        <a:buFontTx/>
                        <a:buChar char="-"/>
                      </a:pPr>
                      <a:r>
                        <a:rPr lang="en-US" sz="1200" dirty="0">
                          <a:latin typeface="Times New Roman" panose="02020603050405020304" pitchFamily="18" charset="0"/>
                          <a:cs typeface="Times New Roman" panose="02020603050405020304" pitchFamily="18" charset="0"/>
                        </a:rPr>
                        <a:t>Postoperative plan - Analgesia, Antiemetics, Investigations</a:t>
                      </a:r>
                    </a:p>
                    <a:p>
                      <a:pPr marL="171450" indent="-171450" algn="l">
                        <a:buFontTx/>
                        <a:buChar char="-"/>
                      </a:pPr>
                      <a:r>
                        <a:rPr lang="en-US" sz="1200" dirty="0">
                          <a:latin typeface="Times New Roman" panose="02020603050405020304" pitchFamily="18" charset="0"/>
                          <a:cs typeface="Times New Roman" panose="02020603050405020304" pitchFamily="18" charset="0"/>
                        </a:rPr>
                        <a:t>ICU/HDU/ward/discharge home</a:t>
                      </a:r>
                      <a:endParaRPr lang="en-US" sz="1200" b="1" dirty="0">
                        <a:solidFill>
                          <a:schemeClr val="tx1"/>
                        </a:solidFill>
                        <a:latin typeface="Times New Roman" panose="02020603050405020304" pitchFamily="18" charset="0"/>
                        <a:cs typeface="Times New Roman" panose="02020603050405020304" pitchFamily="18" charset="0"/>
                      </a:endParaRPr>
                    </a:p>
                  </a:txBody>
                  <a:tcPr marL="91279" marR="91279" marT="45639" marB="45639"/>
                </a:tc>
                <a:extLst>
                  <a:ext uri="{0D108BD9-81ED-4DB2-BD59-A6C34878D82A}">
                    <a16:rowId xmlns:a16="http://schemas.microsoft.com/office/drawing/2014/main" val="10003"/>
                  </a:ext>
                </a:extLst>
              </a:tr>
            </a:tbl>
          </a:graphicData>
        </a:graphic>
      </p:graphicFrame>
      <p:graphicFrame>
        <p:nvGraphicFramePr>
          <p:cNvPr id="10" name="Chart 9"/>
          <p:cNvGraphicFramePr/>
          <p:nvPr>
            <p:extLst>
              <p:ext uri="{D42A27DB-BD31-4B8C-83A1-F6EECF244321}">
                <p14:modId xmlns:p14="http://schemas.microsoft.com/office/powerpoint/2010/main" val="4075192417"/>
              </p:ext>
            </p:extLst>
          </p:nvPr>
        </p:nvGraphicFramePr>
        <p:xfrm>
          <a:off x="5568975" y="3804574"/>
          <a:ext cx="5579538" cy="26993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oup 2879">
            <a:extLst>
              <a:ext uri="{FF2B5EF4-FFF2-40B4-BE49-F238E27FC236}">
                <a16:creationId xmlns:a16="http://schemas.microsoft.com/office/drawing/2014/main" id="{399AEFF7-C949-4397-86D6-471BAD585C20}"/>
              </a:ext>
            </a:extLst>
          </p:cNvPr>
          <p:cNvGraphicFramePr>
            <a:graphicFrameLocks/>
          </p:cNvGraphicFramePr>
          <p:nvPr>
            <p:extLst>
              <p:ext uri="{D42A27DB-BD31-4B8C-83A1-F6EECF244321}">
                <p14:modId xmlns:p14="http://schemas.microsoft.com/office/powerpoint/2010/main" val="3330587650"/>
              </p:ext>
            </p:extLst>
          </p:nvPr>
        </p:nvGraphicFramePr>
        <p:xfrm>
          <a:off x="118268" y="1747174"/>
          <a:ext cx="5257801" cy="2699304"/>
        </p:xfrm>
        <a:graphic>
          <a:graphicData uri="http://schemas.openxmlformats.org/drawingml/2006/table">
            <a:tbl>
              <a:tblPr/>
              <a:tblGrid>
                <a:gridCol w="5257801">
                  <a:extLst>
                    <a:ext uri="{9D8B030D-6E8A-4147-A177-3AD203B41FA5}">
                      <a16:colId xmlns:a16="http://schemas.microsoft.com/office/drawing/2014/main" val="20000"/>
                    </a:ext>
                  </a:extLst>
                </a:gridCol>
              </a:tblGrid>
              <a:tr h="473275">
                <a:tc>
                  <a:txBody>
                    <a:bodyPr/>
                    <a:lstStyle/>
                    <a:p>
                      <a:pPr marL="0" marR="0" lvl="0" indent="0" algn="l" defTabSz="2713038" rtl="0" eaLnBrk="1" fontAlgn="base" latinLnBrk="0" hangingPunct="1">
                        <a:lnSpc>
                          <a:spcPct val="100000"/>
                        </a:lnSpc>
                        <a:spcBef>
                          <a:spcPct val="20000"/>
                        </a:spcBef>
                        <a:spcAft>
                          <a:spcPct val="0"/>
                        </a:spcAft>
                        <a:buClr>
                          <a:srgbClr val="CC0000"/>
                        </a:buClr>
                        <a:buSzTx/>
                        <a:buFont typeface="Arial Black" pitchFamily="34" charset="0"/>
                        <a:buNone/>
                        <a:tabLst/>
                      </a:pPr>
                      <a:r>
                        <a:rPr kumimoji="0" lang="en-US" sz="2000" b="1" i="0" u="none" strike="noStrike" cap="none" normalizeH="0" baseline="0" dirty="0">
                          <a:ln>
                            <a:noFill/>
                          </a:ln>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a:t>
                      </a:r>
                    </a:p>
                  </a:txBody>
                  <a:tcPr marL="112889" marR="112889" marT="56441" marB="56441" anchor="ctr"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0"/>
                  </a:ext>
                </a:extLst>
              </a:tr>
              <a:tr h="2226029">
                <a:tc>
                  <a:txBody>
                    <a:bodyPr/>
                    <a:lstStyle/>
                    <a:p>
                      <a:pPr marL="0" marR="0" lvl="0" indent="0" algn="just" defTabSz="2713038" rtl="0" eaLnBrk="1" fontAlgn="base" latinLnBrk="0" hangingPunct="1">
                        <a:lnSpc>
                          <a:spcPct val="100000"/>
                        </a:lnSpc>
                        <a:spcBef>
                          <a:spcPct val="20000"/>
                        </a:spcBef>
                        <a:spcAft>
                          <a:spcPct val="0"/>
                        </a:spcAft>
                        <a:buClr>
                          <a:srgbClr val="CC0000"/>
                        </a:buClr>
                        <a:buSzTx/>
                        <a:buFont typeface="Arial Black" pitchFamily="34" charset="0"/>
                        <a:buNone/>
                        <a:tabLst/>
                        <a:defRPr/>
                      </a:pPr>
                      <a:r>
                        <a:rPr lang="en-US" sz="1400" kern="1200" dirty="0">
                          <a:solidFill>
                            <a:schemeClr val="tx1"/>
                          </a:solidFill>
                          <a:effectLst/>
                          <a:latin typeface="Times New Roman" panose="02020603050405020304" pitchFamily="18" charset="0"/>
                          <a:ea typeface="+mn-ea"/>
                          <a:cs typeface="Times New Roman" panose="02020603050405020304" pitchFamily="18" charset="0"/>
                        </a:rPr>
                        <a:t>Intra-operative handover is essential for patient safety as failure in communication may lead to morbidity and mortality. </a:t>
                      </a:r>
                      <a:r>
                        <a:rPr lang="en-GB" sz="1400" kern="1200" dirty="0">
                          <a:solidFill>
                            <a:schemeClr val="tx1"/>
                          </a:solidFill>
                          <a:effectLst/>
                          <a:latin typeface="Times New Roman" panose="02020603050405020304" pitchFamily="18" charset="0"/>
                          <a:ea typeface="+mn-ea"/>
                          <a:cs typeface="Times New Roman" panose="02020603050405020304" pitchFamily="18" charset="0"/>
                        </a:rPr>
                        <a:t>Effective handover plays a key part in ensuring the continuity, quality and safety of patient care. </a:t>
                      </a:r>
                    </a:p>
                    <a:p>
                      <a:pPr marL="0" marR="0" lvl="0" indent="0" algn="just" defTabSz="2713038" rtl="0" eaLnBrk="1" fontAlgn="base" latinLnBrk="0" hangingPunct="1">
                        <a:lnSpc>
                          <a:spcPct val="100000"/>
                        </a:lnSpc>
                        <a:spcBef>
                          <a:spcPct val="20000"/>
                        </a:spcBef>
                        <a:spcAft>
                          <a:spcPct val="0"/>
                        </a:spcAft>
                        <a:buClr>
                          <a:srgbClr val="CC0000"/>
                        </a:buClr>
                        <a:buSzTx/>
                        <a:buFont typeface="Arial Black" pitchFamily="34" charset="0"/>
                        <a:buNone/>
                        <a:tabLst/>
                        <a:defRPr/>
                      </a:pPr>
                      <a:r>
                        <a:rPr lang="en-US" sz="1400" b="1" kern="1200" dirty="0">
                          <a:solidFill>
                            <a:schemeClr val="tx1"/>
                          </a:solidFill>
                          <a:effectLst/>
                          <a:latin typeface="Times New Roman" panose="02020603050405020304" pitchFamily="18" charset="0"/>
                          <a:ea typeface="+mn-ea"/>
                          <a:cs typeface="Times New Roman" panose="02020603050405020304" pitchFamily="18" charset="0"/>
                        </a:rPr>
                        <a:t>SBAR</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(situation, background, assessment, recommendation) provides a structured handover approach and is endorsed by the hospital policy. </a:t>
                      </a:r>
                      <a:r>
                        <a:rPr lang="en-GB" sz="1400" kern="1200" dirty="0">
                          <a:solidFill>
                            <a:schemeClr val="tx1"/>
                          </a:solidFill>
                          <a:effectLst/>
                          <a:latin typeface="Times New Roman" panose="02020603050405020304" pitchFamily="18" charset="0"/>
                          <a:ea typeface="+mn-ea"/>
                          <a:cs typeface="Times New Roman" panose="02020603050405020304" pitchFamily="18" charset="0"/>
                        </a:rPr>
                        <a:t>It can make handovers quicker yet more effective, thereby releasing more time for clinical care. Handover should be structured to ensure continuity of care.</a:t>
                      </a:r>
                      <a:endParaRPr lang="en-US"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112889" marR="112889" marT="56441" marB="56441"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3" name="Table 12">
            <a:extLst>
              <a:ext uri="{FF2B5EF4-FFF2-40B4-BE49-F238E27FC236}">
                <a16:creationId xmlns:a16="http://schemas.microsoft.com/office/drawing/2014/main" id="{82A40DF1-BD6E-4AF8-B947-02372BFA7B6E}"/>
              </a:ext>
            </a:extLst>
          </p:cNvPr>
          <p:cNvGraphicFramePr>
            <a:graphicFrameLocks noGrp="1"/>
          </p:cNvGraphicFramePr>
          <p:nvPr>
            <p:extLst>
              <p:ext uri="{D42A27DB-BD31-4B8C-83A1-F6EECF244321}">
                <p14:modId xmlns:p14="http://schemas.microsoft.com/office/powerpoint/2010/main" val="1940568371"/>
              </p:ext>
            </p:extLst>
          </p:nvPr>
        </p:nvGraphicFramePr>
        <p:xfrm>
          <a:off x="11354767" y="4490373"/>
          <a:ext cx="6137103" cy="1705911"/>
        </p:xfrm>
        <a:graphic>
          <a:graphicData uri="http://schemas.openxmlformats.org/drawingml/2006/table">
            <a:tbl>
              <a:tblPr/>
              <a:tblGrid>
                <a:gridCol w="6137103">
                  <a:extLst>
                    <a:ext uri="{9D8B030D-6E8A-4147-A177-3AD203B41FA5}">
                      <a16:colId xmlns:a16="http://schemas.microsoft.com/office/drawing/2014/main" val="20000"/>
                    </a:ext>
                  </a:extLst>
                </a:gridCol>
              </a:tblGrid>
              <a:tr h="462627">
                <a:tc>
                  <a:txBody>
                    <a:bodyPr/>
                    <a:lstStyle/>
                    <a:p>
                      <a:pPr marL="0" marR="0" lvl="0" indent="0" algn="l" defTabSz="2713038"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p>
                  </a:txBody>
                  <a:tcPr marL="106882" marR="106882" marT="55581" marB="55581" anchor="ctr"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0"/>
                  </a:ext>
                </a:extLst>
              </a:tr>
              <a:tr h="1243284">
                <a:tc>
                  <a:txBody>
                    <a:bodyPr/>
                    <a:lstStyle/>
                    <a:p>
                      <a:pPr marL="0" marR="0" lvl="0" indent="0" algn="just" defTabSz="2713038" rtl="0" eaLnBrk="1" fontAlgn="base" latinLnBrk="0" hangingPunct="1">
                        <a:lnSpc>
                          <a:spcPct val="100000"/>
                        </a:lnSpc>
                        <a:spcBef>
                          <a:spcPct val="20000"/>
                        </a:spcBef>
                        <a:spcAft>
                          <a:spcPct val="0"/>
                        </a:spcAft>
                        <a:buClr>
                          <a:srgbClr val="CC0000"/>
                        </a:buClr>
                        <a:buSzTx/>
                        <a:buFont typeface="Arial Black" pitchFamily="34" charset="0"/>
                        <a:buNone/>
                        <a:tabLst/>
                        <a:defRPr/>
                      </a:pPr>
                      <a:r>
                        <a:rPr lang="en-US" sz="1400" kern="1200" dirty="0">
                          <a:solidFill>
                            <a:schemeClr val="tx1"/>
                          </a:solidFill>
                          <a:effectLst/>
                          <a:latin typeface="Times New Roman" panose="02020603050405020304" pitchFamily="18" charset="0"/>
                          <a:ea typeface="+mn-ea"/>
                          <a:cs typeface="Times New Roman" panose="02020603050405020304" pitchFamily="18" charset="0"/>
                        </a:rPr>
                        <a:t>A comprehensive handover communication of important patient information is vital for ensuring continuity of care and patient safety. A standardized handover avoids the poor / inadequate communication  in critical theater environment. By doing an audit we simply improved the quality of handover given in the department.</a:t>
                      </a:r>
                    </a:p>
                  </a:txBody>
                  <a:tcPr marL="106882" marR="106882" marT="55581" marB="55581"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4" name="Table 13">
            <a:extLst>
              <a:ext uri="{FF2B5EF4-FFF2-40B4-BE49-F238E27FC236}">
                <a16:creationId xmlns:a16="http://schemas.microsoft.com/office/drawing/2014/main" id="{284A034A-E5B8-4173-8466-D97AA2A122AD}"/>
              </a:ext>
            </a:extLst>
          </p:cNvPr>
          <p:cNvGraphicFramePr>
            <a:graphicFrameLocks noGrp="1"/>
          </p:cNvGraphicFramePr>
          <p:nvPr>
            <p:extLst>
              <p:ext uri="{D42A27DB-BD31-4B8C-83A1-F6EECF244321}">
                <p14:modId xmlns:p14="http://schemas.microsoft.com/office/powerpoint/2010/main" val="3355594004"/>
              </p:ext>
            </p:extLst>
          </p:nvPr>
        </p:nvGraphicFramePr>
        <p:xfrm>
          <a:off x="11354767" y="6343257"/>
          <a:ext cx="6137102" cy="2329099"/>
        </p:xfrm>
        <a:graphic>
          <a:graphicData uri="http://schemas.openxmlformats.org/drawingml/2006/table">
            <a:tbl>
              <a:tblPr/>
              <a:tblGrid>
                <a:gridCol w="6137102">
                  <a:extLst>
                    <a:ext uri="{9D8B030D-6E8A-4147-A177-3AD203B41FA5}">
                      <a16:colId xmlns:a16="http://schemas.microsoft.com/office/drawing/2014/main" val="20000"/>
                    </a:ext>
                  </a:extLst>
                </a:gridCol>
              </a:tblGrid>
              <a:tr h="419617">
                <a:tc>
                  <a:txBody>
                    <a:bodyPr/>
                    <a:lstStyle/>
                    <a:p>
                      <a:pPr marL="0" marR="0" lvl="0" indent="0" algn="l" defTabSz="2713038"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REFERENCES</a:t>
                      </a:r>
                    </a:p>
                  </a:txBody>
                  <a:tcPr marL="106882" marR="106882" marT="55581" marB="55581" anchor="ctr"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0"/>
                  </a:ext>
                </a:extLst>
              </a:tr>
              <a:tr h="1633570">
                <a:tc>
                  <a:txBody>
                    <a:bodyPr/>
                    <a:lstStyle/>
                    <a:p>
                      <a:pPr marL="342900" marR="0" lvl="0" indent="-342900" algn="just" defTabSz="2713038" rtl="0" eaLnBrk="1" fontAlgn="base" latinLnBrk="0" hangingPunct="1">
                        <a:lnSpc>
                          <a:spcPct val="100000"/>
                        </a:lnSpc>
                        <a:spcBef>
                          <a:spcPct val="20000"/>
                        </a:spcBef>
                        <a:spcAft>
                          <a:spcPct val="0"/>
                        </a:spcAft>
                        <a:buClr>
                          <a:srgbClr val="CC0000"/>
                        </a:buClr>
                        <a:buSzTx/>
                        <a:buFont typeface="+mj-lt"/>
                        <a:buAutoNum type="arabicPeriod"/>
                        <a:tabLst/>
                        <a:defRPr/>
                      </a:pPr>
                      <a:r>
                        <a:rPr lang="en-US" sz="1000" kern="1200" dirty="0" err="1">
                          <a:solidFill>
                            <a:schemeClr val="tx1"/>
                          </a:solidFill>
                          <a:effectLst/>
                          <a:latin typeface="Times New Roman" panose="02020603050405020304" pitchFamily="18" charset="0"/>
                          <a:ea typeface="+mn-ea"/>
                          <a:cs typeface="Times New Roman" panose="02020603050405020304" pitchFamily="18" charset="0"/>
                        </a:rPr>
                        <a:t>Oswal</a:t>
                      </a:r>
                      <a:r>
                        <a:rPr lang="en-US" sz="1000" kern="1200" dirty="0">
                          <a:solidFill>
                            <a:schemeClr val="tx1"/>
                          </a:solidFill>
                          <a:effectLst/>
                          <a:latin typeface="Times New Roman" panose="02020603050405020304" pitchFamily="18" charset="0"/>
                          <a:ea typeface="+mn-ea"/>
                          <a:cs typeface="Times New Roman" panose="02020603050405020304" pitchFamily="18" charset="0"/>
                        </a:rPr>
                        <a:t> S, Sykes A. Postoperative Handover Protocol. Nhs.uk. Available from: </a:t>
                      </a:r>
                      <a:r>
                        <a:rPr lang="en-US" sz="1000" kern="1200" dirty="0">
                          <a:solidFill>
                            <a:schemeClr val="tx1"/>
                          </a:solidFill>
                          <a:effectLst/>
                          <a:latin typeface="Times New Roman" panose="02020603050405020304" pitchFamily="18" charset="0"/>
                          <a:ea typeface="+mn-ea"/>
                          <a:cs typeface="Times New Roman" panose="02020603050405020304" pitchFamily="18" charset="0"/>
                          <a:hlinkClick r:id="rId3"/>
                        </a:rPr>
                        <a:t>https://www.bradfordhospitals.nhs.uk/wp-content/uploads/2019/05/Handover-protocol.pdf</a:t>
                      </a:r>
                      <a:r>
                        <a:rPr lang="en-US" sz="1000" kern="1200" dirty="0">
                          <a:solidFill>
                            <a:schemeClr val="tx1"/>
                          </a:solidFill>
                          <a:effectLst/>
                          <a:latin typeface="Times New Roman" panose="02020603050405020304" pitchFamily="18" charset="0"/>
                          <a:ea typeface="+mn-ea"/>
                          <a:cs typeface="Times New Roman" panose="02020603050405020304" pitchFamily="18" charset="0"/>
                        </a:rPr>
                        <a:t>.</a:t>
                      </a:r>
                    </a:p>
                    <a:p>
                      <a:pPr marL="342900" marR="0" lvl="0" indent="-342900" algn="just" defTabSz="2713038" rtl="0" eaLnBrk="1" fontAlgn="base" latinLnBrk="0" hangingPunct="1">
                        <a:lnSpc>
                          <a:spcPct val="100000"/>
                        </a:lnSpc>
                        <a:spcBef>
                          <a:spcPct val="20000"/>
                        </a:spcBef>
                        <a:spcAft>
                          <a:spcPct val="0"/>
                        </a:spcAft>
                        <a:buClr>
                          <a:srgbClr val="CC0000"/>
                        </a:buClr>
                        <a:buSzTx/>
                        <a:buFont typeface="+mj-lt"/>
                        <a:buAutoNum type="arabicPeriod"/>
                        <a:tabLst/>
                        <a:defRPr/>
                      </a:pPr>
                      <a:r>
                        <a:rPr lang="en-US" sz="1000" kern="1200" dirty="0" err="1">
                          <a:solidFill>
                            <a:schemeClr val="tx1"/>
                          </a:solidFill>
                          <a:effectLst/>
                          <a:latin typeface="Times New Roman" panose="02020603050405020304" pitchFamily="18" charset="0"/>
                          <a:ea typeface="+mn-ea"/>
                          <a:cs typeface="Times New Roman" panose="02020603050405020304" pitchFamily="18" charset="0"/>
                        </a:rPr>
                        <a:t>Boet</a:t>
                      </a:r>
                      <a:r>
                        <a:rPr lang="en-US" sz="1000" kern="1200" dirty="0">
                          <a:solidFill>
                            <a:schemeClr val="tx1"/>
                          </a:solidFill>
                          <a:effectLst/>
                          <a:latin typeface="Times New Roman" panose="02020603050405020304" pitchFamily="18" charset="0"/>
                          <a:ea typeface="+mn-ea"/>
                          <a:cs typeface="Times New Roman" panose="02020603050405020304" pitchFamily="18" charset="0"/>
                        </a:rPr>
                        <a:t> S, </a:t>
                      </a:r>
                      <a:r>
                        <a:rPr lang="en-US" sz="1000" kern="1200" dirty="0" err="1">
                          <a:solidFill>
                            <a:schemeClr val="tx1"/>
                          </a:solidFill>
                          <a:effectLst/>
                          <a:latin typeface="Times New Roman" panose="02020603050405020304" pitchFamily="18" charset="0"/>
                          <a:ea typeface="+mn-ea"/>
                          <a:cs typeface="Times New Roman" panose="02020603050405020304" pitchFamily="18" charset="0"/>
                        </a:rPr>
                        <a:t>Djokhdem</a:t>
                      </a:r>
                      <a:r>
                        <a:rPr lang="en-US" sz="1000" kern="1200" dirty="0">
                          <a:solidFill>
                            <a:schemeClr val="tx1"/>
                          </a:solidFill>
                          <a:effectLst/>
                          <a:latin typeface="Times New Roman" panose="02020603050405020304" pitchFamily="18" charset="0"/>
                          <a:ea typeface="+mn-ea"/>
                          <a:cs typeface="Times New Roman" panose="02020603050405020304" pitchFamily="18" charset="0"/>
                        </a:rPr>
                        <a:t> H, Leir SA, </a:t>
                      </a:r>
                      <a:r>
                        <a:rPr lang="en-US" sz="1000" kern="1200" dirty="0" err="1">
                          <a:solidFill>
                            <a:schemeClr val="tx1"/>
                          </a:solidFill>
                          <a:effectLst/>
                          <a:latin typeface="Times New Roman" panose="02020603050405020304" pitchFamily="18" charset="0"/>
                          <a:ea typeface="+mn-ea"/>
                          <a:cs typeface="Times New Roman" panose="02020603050405020304" pitchFamily="18" charset="0"/>
                        </a:rPr>
                        <a:t>Théberge</a:t>
                      </a:r>
                      <a:r>
                        <a:rPr lang="en-US" sz="1000" kern="1200" dirty="0">
                          <a:solidFill>
                            <a:schemeClr val="tx1"/>
                          </a:solidFill>
                          <a:effectLst/>
                          <a:latin typeface="Times New Roman" panose="02020603050405020304" pitchFamily="18" charset="0"/>
                          <a:ea typeface="+mn-ea"/>
                          <a:cs typeface="Times New Roman" panose="02020603050405020304" pitchFamily="18" charset="0"/>
                        </a:rPr>
                        <a:t> I, Mansour F, Etherington C. Association of intraoperative anaesthesia handovers with patient morbidity and mortality: a systematic review and meta-analysis. Br J </a:t>
                      </a:r>
                      <a:r>
                        <a:rPr lang="en-US" sz="1000" kern="1200" dirty="0" err="1">
                          <a:solidFill>
                            <a:schemeClr val="tx1"/>
                          </a:solidFill>
                          <a:effectLst/>
                          <a:latin typeface="Times New Roman" panose="02020603050405020304" pitchFamily="18" charset="0"/>
                          <a:ea typeface="+mn-ea"/>
                          <a:cs typeface="Times New Roman" panose="02020603050405020304" pitchFamily="18" charset="0"/>
                        </a:rPr>
                        <a:t>Anaesth</a:t>
                      </a:r>
                      <a:r>
                        <a:rPr lang="en-US" sz="1000" kern="1200" dirty="0">
                          <a:solidFill>
                            <a:schemeClr val="tx1"/>
                          </a:solidFill>
                          <a:effectLst/>
                          <a:latin typeface="Times New Roman" panose="02020603050405020304" pitchFamily="18" charset="0"/>
                          <a:ea typeface="+mn-ea"/>
                          <a:cs typeface="Times New Roman" panose="02020603050405020304" pitchFamily="18" charset="0"/>
                        </a:rPr>
                        <a:t>. 2020;125(4):605-613. doi:10.1016/j.bja.2020.05.062.</a:t>
                      </a:r>
                    </a:p>
                    <a:p>
                      <a:pPr marL="342900" marR="0" lvl="0" indent="-342900" algn="just" defTabSz="2713038" rtl="0" eaLnBrk="1" fontAlgn="base" latinLnBrk="0" hangingPunct="1">
                        <a:lnSpc>
                          <a:spcPct val="100000"/>
                        </a:lnSpc>
                        <a:spcBef>
                          <a:spcPct val="20000"/>
                        </a:spcBef>
                        <a:spcAft>
                          <a:spcPct val="0"/>
                        </a:spcAft>
                        <a:buClr>
                          <a:srgbClr val="CC0000"/>
                        </a:buClr>
                        <a:buSzTx/>
                        <a:buFont typeface="+mj-lt"/>
                        <a:buAutoNum type="arabicPeriod"/>
                        <a:tabLst/>
                        <a:defRPr/>
                      </a:pPr>
                      <a:r>
                        <a:rPr lang="en-US" sz="1000" kern="1200" dirty="0" err="1">
                          <a:solidFill>
                            <a:schemeClr val="tx1"/>
                          </a:solidFill>
                          <a:effectLst/>
                          <a:latin typeface="Times New Roman" panose="02020603050405020304" pitchFamily="18" charset="0"/>
                          <a:ea typeface="+mn-ea"/>
                          <a:cs typeface="Times New Roman" panose="02020603050405020304" pitchFamily="18" charset="0"/>
                        </a:rPr>
                        <a:t>Jullia</a:t>
                      </a:r>
                      <a:r>
                        <a:rPr lang="en-US" sz="1000" kern="1200" dirty="0">
                          <a:solidFill>
                            <a:schemeClr val="tx1"/>
                          </a:solidFill>
                          <a:effectLst/>
                          <a:latin typeface="Times New Roman" panose="02020603050405020304" pitchFamily="18" charset="0"/>
                          <a:ea typeface="+mn-ea"/>
                          <a:cs typeface="Times New Roman" panose="02020603050405020304" pitchFamily="18" charset="0"/>
                        </a:rPr>
                        <a:t> M, </a:t>
                      </a:r>
                      <a:r>
                        <a:rPr lang="en-US" sz="1000" kern="1200" dirty="0" err="1">
                          <a:solidFill>
                            <a:schemeClr val="tx1"/>
                          </a:solidFill>
                          <a:effectLst/>
                          <a:latin typeface="Times New Roman" panose="02020603050405020304" pitchFamily="18" charset="0"/>
                          <a:ea typeface="+mn-ea"/>
                          <a:cs typeface="Times New Roman" panose="02020603050405020304" pitchFamily="18" charset="0"/>
                        </a:rPr>
                        <a:t>Tronet</a:t>
                      </a:r>
                      <a:r>
                        <a:rPr lang="en-US" sz="1000" kern="1200" dirty="0">
                          <a:solidFill>
                            <a:schemeClr val="tx1"/>
                          </a:solidFill>
                          <a:effectLst/>
                          <a:latin typeface="Times New Roman" panose="02020603050405020304" pitchFamily="18" charset="0"/>
                          <a:ea typeface="+mn-ea"/>
                          <a:cs typeface="Times New Roman" panose="02020603050405020304" pitchFamily="18" charset="0"/>
                        </a:rPr>
                        <a:t> A, </a:t>
                      </a:r>
                      <a:r>
                        <a:rPr lang="en-US" sz="1000" kern="1200" dirty="0" err="1">
                          <a:solidFill>
                            <a:schemeClr val="tx1"/>
                          </a:solidFill>
                          <a:effectLst/>
                          <a:latin typeface="Times New Roman" panose="02020603050405020304" pitchFamily="18" charset="0"/>
                          <a:ea typeface="+mn-ea"/>
                          <a:cs typeface="Times New Roman" panose="02020603050405020304" pitchFamily="18" charset="0"/>
                        </a:rPr>
                        <a:t>Fraumar</a:t>
                      </a:r>
                      <a:r>
                        <a:rPr lang="en-US" sz="1000" kern="1200" dirty="0">
                          <a:solidFill>
                            <a:schemeClr val="tx1"/>
                          </a:solidFill>
                          <a:effectLst/>
                          <a:latin typeface="Times New Roman" panose="02020603050405020304" pitchFamily="18" charset="0"/>
                          <a:ea typeface="+mn-ea"/>
                          <a:cs typeface="Times New Roman" panose="02020603050405020304" pitchFamily="18" charset="0"/>
                        </a:rPr>
                        <a:t> F, et al. Training in intraoperative handover and display of a checklist improve communication during transfer of care: An interventional cohort study of anaesthesia residents and nurse </a:t>
                      </a:r>
                      <a:r>
                        <a:rPr lang="en-US" sz="1000" kern="1200" dirty="0" err="1">
                          <a:solidFill>
                            <a:schemeClr val="tx1"/>
                          </a:solidFill>
                          <a:effectLst/>
                          <a:latin typeface="Times New Roman" panose="02020603050405020304" pitchFamily="18" charset="0"/>
                          <a:ea typeface="+mn-ea"/>
                          <a:cs typeface="Times New Roman" panose="02020603050405020304" pitchFamily="18" charset="0"/>
                        </a:rPr>
                        <a:t>anaesthetists</a:t>
                      </a:r>
                      <a:r>
                        <a:rPr lang="en-US" sz="1000" kern="1200" dirty="0">
                          <a:solidFill>
                            <a:schemeClr val="tx1"/>
                          </a:solidFill>
                          <a:effectLst/>
                          <a:latin typeface="Times New Roman" panose="02020603050405020304" pitchFamily="18" charset="0"/>
                          <a:ea typeface="+mn-ea"/>
                          <a:cs typeface="Times New Roman" panose="02020603050405020304" pitchFamily="18" charset="0"/>
                        </a:rPr>
                        <a:t>. Eur J </a:t>
                      </a:r>
                      <a:r>
                        <a:rPr lang="en-US" sz="1000" kern="1200" dirty="0" err="1">
                          <a:solidFill>
                            <a:schemeClr val="tx1"/>
                          </a:solidFill>
                          <a:effectLst/>
                          <a:latin typeface="Times New Roman" panose="02020603050405020304" pitchFamily="18" charset="0"/>
                          <a:ea typeface="+mn-ea"/>
                          <a:cs typeface="Times New Roman" panose="02020603050405020304" pitchFamily="18" charset="0"/>
                        </a:rPr>
                        <a:t>Anaesthesiol</a:t>
                      </a:r>
                      <a:r>
                        <a:rPr lang="en-US" sz="1000" kern="1200" dirty="0">
                          <a:solidFill>
                            <a:schemeClr val="tx1"/>
                          </a:solidFill>
                          <a:effectLst/>
                          <a:latin typeface="Times New Roman" panose="02020603050405020304" pitchFamily="18" charset="0"/>
                          <a:ea typeface="+mn-ea"/>
                          <a:cs typeface="Times New Roman" panose="02020603050405020304" pitchFamily="18" charset="0"/>
                        </a:rPr>
                        <a:t>. 2017;34(7):471-476. doi:10.1097/EJA.0000000000000636.</a:t>
                      </a:r>
                    </a:p>
                    <a:p>
                      <a:pPr marL="342900" marR="0" lvl="0" indent="-342900" algn="just" defTabSz="2713038" rtl="0" eaLnBrk="1" fontAlgn="base" latinLnBrk="0" hangingPunct="1">
                        <a:lnSpc>
                          <a:spcPct val="100000"/>
                        </a:lnSpc>
                        <a:spcBef>
                          <a:spcPct val="20000"/>
                        </a:spcBef>
                        <a:spcAft>
                          <a:spcPct val="0"/>
                        </a:spcAft>
                        <a:buClr>
                          <a:srgbClr val="CC0000"/>
                        </a:buClr>
                        <a:buSzTx/>
                        <a:buFont typeface="+mj-lt"/>
                        <a:buAutoNum type="arabicPeriod"/>
                        <a:tabLst/>
                        <a:defRPr/>
                      </a:pPr>
                      <a:r>
                        <a:rPr lang="en-US" sz="1000" kern="1200" dirty="0" err="1">
                          <a:solidFill>
                            <a:schemeClr val="tx1"/>
                          </a:solidFill>
                          <a:effectLst/>
                          <a:latin typeface="Times New Roman" panose="02020603050405020304" pitchFamily="18" charset="0"/>
                          <a:ea typeface="+mn-ea"/>
                          <a:cs typeface="Times New Roman" panose="02020603050405020304" pitchFamily="18" charset="0"/>
                        </a:rPr>
                        <a:t>Choromanski</a:t>
                      </a:r>
                      <a:r>
                        <a:rPr lang="en-US" sz="1000" kern="1200" dirty="0">
                          <a:solidFill>
                            <a:schemeClr val="tx1"/>
                          </a:solidFill>
                          <a:effectLst/>
                          <a:latin typeface="Times New Roman" panose="02020603050405020304" pitchFamily="18" charset="0"/>
                          <a:ea typeface="+mn-ea"/>
                          <a:cs typeface="Times New Roman" panose="02020603050405020304" pitchFamily="18" charset="0"/>
                        </a:rPr>
                        <a:t> D, Frederick J, McKelvey GM, Wang H. Intraoperative patient information handover between anesthesia providers. J Biomed Res. 2014;28(5):383-387. doi:10.7555/JBR.28.20140001.</a:t>
                      </a:r>
                    </a:p>
                    <a:p>
                      <a:pPr marL="342900" marR="0" lvl="0" indent="-342900" algn="just" defTabSz="2713038" rtl="0" eaLnBrk="1" fontAlgn="base" latinLnBrk="0" hangingPunct="1">
                        <a:lnSpc>
                          <a:spcPct val="100000"/>
                        </a:lnSpc>
                        <a:spcBef>
                          <a:spcPct val="20000"/>
                        </a:spcBef>
                        <a:spcAft>
                          <a:spcPct val="0"/>
                        </a:spcAft>
                        <a:buClr>
                          <a:srgbClr val="CC0000"/>
                        </a:buClr>
                        <a:buSzTx/>
                        <a:buFont typeface="+mj-lt"/>
                        <a:buAutoNum type="arabicPeriod"/>
                        <a:tabLst/>
                        <a:defRPr/>
                      </a:pPr>
                      <a:endParaRPr lang="en-US" sz="1000" kern="1200" dirty="0">
                        <a:solidFill>
                          <a:schemeClr val="tx1"/>
                        </a:solidFill>
                        <a:effectLst/>
                        <a:latin typeface="Times New Roman" panose="02020603050405020304" pitchFamily="18" charset="0"/>
                        <a:ea typeface="+mn-ea"/>
                        <a:cs typeface="Times New Roman" panose="02020603050405020304" pitchFamily="18" charset="0"/>
                      </a:endParaRPr>
                    </a:p>
                  </a:txBody>
                  <a:tcPr marL="106882" marR="106882" marT="55581" marB="55581"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5" name="Table 14">
            <a:extLst>
              <a:ext uri="{FF2B5EF4-FFF2-40B4-BE49-F238E27FC236}">
                <a16:creationId xmlns:a16="http://schemas.microsoft.com/office/drawing/2014/main" id="{14AE05EA-2CA9-4225-8CC5-B1013715E7FE}"/>
              </a:ext>
            </a:extLst>
          </p:cNvPr>
          <p:cNvGraphicFramePr>
            <a:graphicFrameLocks noGrp="1"/>
          </p:cNvGraphicFramePr>
          <p:nvPr>
            <p:extLst>
              <p:ext uri="{D42A27DB-BD31-4B8C-83A1-F6EECF244321}">
                <p14:modId xmlns:p14="http://schemas.microsoft.com/office/powerpoint/2010/main" val="250568209"/>
              </p:ext>
            </p:extLst>
          </p:nvPr>
        </p:nvGraphicFramePr>
        <p:xfrm>
          <a:off x="11354771" y="8813565"/>
          <a:ext cx="6137098" cy="884963"/>
        </p:xfrm>
        <a:graphic>
          <a:graphicData uri="http://schemas.openxmlformats.org/drawingml/2006/table">
            <a:tbl>
              <a:tblPr/>
              <a:tblGrid>
                <a:gridCol w="6137098">
                  <a:extLst>
                    <a:ext uri="{9D8B030D-6E8A-4147-A177-3AD203B41FA5}">
                      <a16:colId xmlns:a16="http://schemas.microsoft.com/office/drawing/2014/main" val="20000"/>
                    </a:ext>
                  </a:extLst>
                </a:gridCol>
              </a:tblGrid>
              <a:tr h="357380">
                <a:tc>
                  <a:txBody>
                    <a:bodyPr/>
                    <a:lstStyle/>
                    <a:p>
                      <a:pPr marL="0" marR="0" lvl="0" indent="0" algn="l" defTabSz="2713038"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DISCLAIMER</a:t>
                      </a:r>
                    </a:p>
                  </a:txBody>
                  <a:tcPr marL="106882" marR="106882" marT="55581" marB="55581" anchor="ctr"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0"/>
                  </a:ext>
                </a:extLst>
              </a:tr>
              <a:tr h="527583">
                <a:tc>
                  <a:txBody>
                    <a:bodyPr/>
                    <a:lstStyle/>
                    <a:p>
                      <a:pPr marL="0" marR="0" lvl="0" indent="0" algn="just" defTabSz="2713038" rtl="0" eaLnBrk="1" fontAlgn="base" latinLnBrk="0" hangingPunct="1">
                        <a:lnSpc>
                          <a:spcPct val="100000"/>
                        </a:lnSpc>
                        <a:spcBef>
                          <a:spcPct val="20000"/>
                        </a:spcBef>
                        <a:spcAft>
                          <a:spcPct val="0"/>
                        </a:spcAft>
                        <a:buClr>
                          <a:srgbClr val="CC0000"/>
                        </a:buClr>
                        <a:buSzTx/>
                        <a:buFont typeface="Arial Black" pitchFamily="34" charset="0"/>
                        <a:buNone/>
                        <a:tabLst/>
                        <a:defRPr/>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No funding or ethical approval was required for this Hospital Quality Project ( as per the hospital policy on Quality projects).</a:t>
                      </a:r>
                    </a:p>
                  </a:txBody>
                  <a:tcPr marL="106882" marR="106882" marT="55581" marB="55581"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TextBox 2">
            <a:extLst>
              <a:ext uri="{FF2B5EF4-FFF2-40B4-BE49-F238E27FC236}">
                <a16:creationId xmlns:a16="http://schemas.microsoft.com/office/drawing/2014/main" id="{57FA9E54-997F-4932-90FB-89304B6B2402}"/>
              </a:ext>
            </a:extLst>
          </p:cNvPr>
          <p:cNvSpPr txBox="1"/>
          <p:nvPr/>
        </p:nvSpPr>
        <p:spPr>
          <a:xfrm>
            <a:off x="5568974" y="6503878"/>
            <a:ext cx="5592887"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Figure 1. Results of Initial and Loop Audit. </a:t>
            </a:r>
            <a:endParaRPr lang="LID4096"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4096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7A966EBD-4DB7-4E78-900D-BDA0CB1D280B}"/>
</file>

<file path=customXml/itemProps2.xml><?xml version="1.0" encoding="utf-8"?>
<ds:datastoreItem xmlns:ds="http://schemas.openxmlformats.org/officeDocument/2006/customXml" ds:itemID="{A11701F1-86CE-4940-9AB2-96666ABEE185}"/>
</file>

<file path=customXml/itemProps3.xml><?xml version="1.0" encoding="utf-8"?>
<ds:datastoreItem xmlns:ds="http://schemas.openxmlformats.org/officeDocument/2006/customXml" ds:itemID="{71472037-E44E-460E-A80C-AA569C0B1C25}"/>
</file>

<file path=docProps/app.xml><?xml version="1.0" encoding="utf-8"?>
<Properties xmlns="http://schemas.openxmlformats.org/officeDocument/2006/extended-properties" xmlns:vt="http://schemas.openxmlformats.org/officeDocument/2006/docPropsVTypes">
  <TotalTime>2630</TotalTime>
  <Words>794</Words>
  <Application>Microsoft Office PowerPoint</Application>
  <PresentationFormat>Custom</PresentationFormat>
  <Paragraphs>54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Arial Black</vt:lpstr>
      <vt:lpstr>Calibri</vt:lpstr>
      <vt:lpstr>Times New Roman</vt:lpstr>
      <vt:lpstr>Office Theme</vt:lpstr>
      <vt:lpstr> ADEQUACY OF INTRAOPERATIVE PATIENT HANDOVER Almas Iqbal 1, Huma Saleem 1, Ahmed Bilal Akhtar 1, Zahra Waheed 1, Asma Ashraf 1 1Shaukat Khanum Memorial Cancer Hospital and Research Centre,  Department of Anesthesia Lahore  </vt:lpstr>
    </vt:vector>
  </TitlesOfParts>
  <Company>TP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dc:creator>
  <cp:lastModifiedBy>Ahmed Bilal</cp:lastModifiedBy>
  <cp:revision>56</cp:revision>
  <dcterms:created xsi:type="dcterms:W3CDTF">2022-10-20T06:35:44Z</dcterms:created>
  <dcterms:modified xsi:type="dcterms:W3CDTF">2023-04-25T18:19:26Z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